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1" r:id="rId3"/>
    <p:sldId id="268" r:id="rId4"/>
    <p:sldId id="270" r:id="rId5"/>
    <p:sldId id="275" r:id="rId6"/>
    <p:sldId id="271" r:id="rId7"/>
    <p:sldId id="272" r:id="rId8"/>
    <p:sldId id="278" r:id="rId9"/>
    <p:sldId id="279" r:id="rId10"/>
    <p:sldId id="280" r:id="rId11"/>
    <p:sldId id="281" r:id="rId12"/>
    <p:sldId id="287" r:id="rId13"/>
    <p:sldId id="259" r:id="rId14"/>
    <p:sldId id="266" r:id="rId15"/>
    <p:sldId id="277" r:id="rId16"/>
    <p:sldId id="276" r:id="rId17"/>
    <p:sldId id="262" r:id="rId18"/>
    <p:sldId id="258" r:id="rId19"/>
    <p:sldId id="274" r:id="rId20"/>
    <p:sldId id="283" r:id="rId21"/>
    <p:sldId id="290" r:id="rId22"/>
    <p:sldId id="298" r:id="rId23"/>
    <p:sldId id="284" r:id="rId24"/>
    <p:sldId id="288" r:id="rId25"/>
    <p:sldId id="289" r:id="rId26"/>
    <p:sldId id="267" r:id="rId27"/>
    <p:sldId id="282" r:id="rId28"/>
    <p:sldId id="294" r:id="rId29"/>
    <p:sldId id="286" r:id="rId30"/>
    <p:sldId id="291" r:id="rId31"/>
    <p:sldId id="297" r:id="rId32"/>
    <p:sldId id="292" r:id="rId33"/>
    <p:sldId id="296" r:id="rId34"/>
    <p:sldId id="293" r:id="rId35"/>
    <p:sldId id="29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4DF22-6CFA-4E7D-A110-95C066A64104}" v="143" dt="2020-12-03T01:08:52.575"/>
    <p1510:client id="{AC3F1F61-1680-4B55-BC85-755571B73886}" v="785" dt="2020-12-03T00:32:57.876"/>
    <p1510:client id="{B7061A76-4B4F-4F22-AA9A-6DAC21FCD9E7}" v="12" dt="2020-12-03T01:23:20.157"/>
    <p1510:client id="{CE1C384B-EC8D-4BFB-A4E3-3C2C094B73BF}" v="1" dt="2020-12-02T23:13:29.544"/>
    <p1510:client id="{D93D3CE1-76C7-4F05-904F-8863D55C66BF}" v="962" dt="2020-12-03T14:08:34.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Jamie" userId="d1ec76e5-7b8b-4b6c-8317-d88f6e3e1433" providerId="ADAL" clId="{7BF62C84-912E-41B3-A8E8-F8B49CF11712}"/>
    <pc:docChg chg="undo redo custSel mod addSld delSld modSld sldOrd">
      <pc:chgData name="Lu,Jamie" userId="d1ec76e5-7b8b-4b6c-8317-d88f6e3e1433" providerId="ADAL" clId="{7BF62C84-912E-41B3-A8E8-F8B49CF11712}" dt="2020-11-12T05:21:27.993" v="935" actId="20577"/>
      <pc:docMkLst>
        <pc:docMk/>
      </pc:docMkLst>
      <pc:sldChg chg="modSp mod modNotesTx">
        <pc:chgData name="Lu,Jamie" userId="d1ec76e5-7b8b-4b6c-8317-d88f6e3e1433" providerId="ADAL" clId="{7BF62C84-912E-41B3-A8E8-F8B49CF11712}" dt="2020-11-05T16:09:48.148" v="334" actId="1076"/>
        <pc:sldMkLst>
          <pc:docMk/>
          <pc:sldMk cId="3720618646" sldId="256"/>
        </pc:sldMkLst>
        <pc:picChg chg="mod">
          <ac:chgData name="Lu,Jamie" userId="d1ec76e5-7b8b-4b6c-8317-d88f6e3e1433" providerId="ADAL" clId="{7BF62C84-912E-41B3-A8E8-F8B49CF11712}" dt="2020-11-05T16:09:48.148" v="334" actId="1076"/>
          <ac:picMkLst>
            <pc:docMk/>
            <pc:sldMk cId="3720618646" sldId="256"/>
            <ac:picMk id="6" creationId="{24CD418A-0CA3-451F-9659-0E7AB109129C}"/>
          </ac:picMkLst>
        </pc:picChg>
      </pc:sldChg>
      <pc:sldChg chg="modSp new del mod">
        <pc:chgData name="Lu,Jamie" userId="d1ec76e5-7b8b-4b6c-8317-d88f6e3e1433" providerId="ADAL" clId="{7BF62C84-912E-41B3-A8E8-F8B49CF11712}" dt="2020-11-09T17:26:06.609" v="373" actId="47"/>
        <pc:sldMkLst>
          <pc:docMk/>
          <pc:sldMk cId="653455633" sldId="257"/>
        </pc:sldMkLst>
        <pc:spChg chg="mod">
          <ac:chgData name="Lu,Jamie" userId="d1ec76e5-7b8b-4b6c-8317-d88f6e3e1433" providerId="ADAL" clId="{7BF62C84-912E-41B3-A8E8-F8B49CF11712}" dt="2020-11-05T15:38:32.402" v="3"/>
          <ac:spMkLst>
            <pc:docMk/>
            <pc:sldMk cId="653455633" sldId="257"/>
            <ac:spMk id="2" creationId="{0892790E-B4A2-46B2-BCCF-9EF36CB62484}"/>
          </ac:spMkLst>
        </pc:spChg>
        <pc:spChg chg="mod">
          <ac:chgData name="Lu,Jamie" userId="d1ec76e5-7b8b-4b6c-8317-d88f6e3e1433" providerId="ADAL" clId="{7BF62C84-912E-41B3-A8E8-F8B49CF11712}" dt="2020-11-05T15:38:33.455" v="4"/>
          <ac:spMkLst>
            <pc:docMk/>
            <pc:sldMk cId="653455633" sldId="257"/>
            <ac:spMk id="3" creationId="{BA44FCD7-71E5-431C-9572-9742C8E55DA7}"/>
          </ac:spMkLst>
        </pc:spChg>
      </pc:sldChg>
      <pc:sldChg chg="addSp delSp modSp new mod ord setBg setClrOvrMap modNotesTx">
        <pc:chgData name="Lu,Jamie" userId="d1ec76e5-7b8b-4b6c-8317-d88f6e3e1433" providerId="ADAL" clId="{7BF62C84-912E-41B3-A8E8-F8B49CF11712}" dt="2020-11-05T15:49:08.354" v="210" actId="20577"/>
        <pc:sldMkLst>
          <pc:docMk/>
          <pc:sldMk cId="41884827" sldId="258"/>
        </pc:sldMkLst>
        <pc:spChg chg="mod">
          <ac:chgData name="Lu,Jamie" userId="d1ec76e5-7b8b-4b6c-8317-d88f6e3e1433" providerId="ADAL" clId="{7BF62C84-912E-41B3-A8E8-F8B49CF11712}" dt="2020-11-05T15:39:17.963" v="28" actId="26606"/>
          <ac:spMkLst>
            <pc:docMk/>
            <pc:sldMk cId="41884827" sldId="258"/>
            <ac:spMk id="2" creationId="{16EDBA1F-661A-42F3-8765-4A0C810DDB61}"/>
          </ac:spMkLst>
        </pc:spChg>
        <pc:spChg chg="mod">
          <ac:chgData name="Lu,Jamie" userId="d1ec76e5-7b8b-4b6c-8317-d88f6e3e1433" providerId="ADAL" clId="{7BF62C84-912E-41B3-A8E8-F8B49CF11712}" dt="2020-11-05T15:40:20.852" v="98" actId="14100"/>
          <ac:spMkLst>
            <pc:docMk/>
            <pc:sldMk cId="41884827" sldId="258"/>
            <ac:spMk id="3" creationId="{AA9A65B1-EB3E-4E95-869E-91168FFCD2E2}"/>
          </ac:spMkLst>
        </pc:spChg>
        <pc:spChg chg="add del">
          <ac:chgData name="Lu,Jamie" userId="d1ec76e5-7b8b-4b6c-8317-d88f6e3e1433" providerId="ADAL" clId="{7BF62C84-912E-41B3-A8E8-F8B49CF11712}" dt="2020-11-05T15:39:15.978" v="25" actId="26606"/>
          <ac:spMkLst>
            <pc:docMk/>
            <pc:sldMk cId="41884827" sldId="258"/>
            <ac:spMk id="10" creationId="{07322A9E-F1EC-405E-8971-BA906EFFCCB8}"/>
          </ac:spMkLst>
        </pc:spChg>
        <pc:spChg chg="add del">
          <ac:chgData name="Lu,Jamie" userId="d1ec76e5-7b8b-4b6c-8317-d88f6e3e1433" providerId="ADAL" clId="{7BF62C84-912E-41B3-A8E8-F8B49CF11712}" dt="2020-11-05T15:39:15.978" v="25" actId="26606"/>
          <ac:spMkLst>
            <pc:docMk/>
            <pc:sldMk cId="41884827" sldId="258"/>
            <ac:spMk id="12" creationId="{A5704422-1118-4FD1-95AD-29A064EB80D9}"/>
          </ac:spMkLst>
        </pc:spChg>
        <pc:spChg chg="add del">
          <ac:chgData name="Lu,Jamie" userId="d1ec76e5-7b8b-4b6c-8317-d88f6e3e1433" providerId="ADAL" clId="{7BF62C84-912E-41B3-A8E8-F8B49CF11712}" dt="2020-11-05T15:39:15.978" v="25" actId="26606"/>
          <ac:spMkLst>
            <pc:docMk/>
            <pc:sldMk cId="41884827" sldId="258"/>
            <ac:spMk id="14" creationId="{A88B2AAA-B805-498E-A9E6-98B885855498}"/>
          </ac:spMkLst>
        </pc:spChg>
        <pc:spChg chg="add del">
          <ac:chgData name="Lu,Jamie" userId="d1ec76e5-7b8b-4b6c-8317-d88f6e3e1433" providerId="ADAL" clId="{7BF62C84-912E-41B3-A8E8-F8B49CF11712}" dt="2020-11-05T15:39:15.978" v="25" actId="26606"/>
          <ac:spMkLst>
            <pc:docMk/>
            <pc:sldMk cId="41884827" sldId="258"/>
            <ac:spMk id="16" creationId="{9B8051E0-19D7-43E1-BFD9-E6DBFEB3A3F1}"/>
          </ac:spMkLst>
        </pc:spChg>
        <pc:spChg chg="add del">
          <ac:chgData name="Lu,Jamie" userId="d1ec76e5-7b8b-4b6c-8317-d88f6e3e1433" providerId="ADAL" clId="{7BF62C84-912E-41B3-A8E8-F8B49CF11712}" dt="2020-11-05T15:39:15.978" v="25" actId="26606"/>
          <ac:spMkLst>
            <pc:docMk/>
            <pc:sldMk cId="41884827" sldId="258"/>
            <ac:spMk id="18" creationId="{4EDB2B02-86A2-46F5-A4BE-B7D9B10411D6}"/>
          </ac:spMkLst>
        </pc:spChg>
        <pc:spChg chg="add del">
          <ac:chgData name="Lu,Jamie" userId="d1ec76e5-7b8b-4b6c-8317-d88f6e3e1433" providerId="ADAL" clId="{7BF62C84-912E-41B3-A8E8-F8B49CF11712}" dt="2020-11-05T15:39:15.978" v="25" actId="26606"/>
          <ac:spMkLst>
            <pc:docMk/>
            <pc:sldMk cId="41884827" sldId="258"/>
            <ac:spMk id="20" creationId="{43954639-FB5D-41F4-9560-6F6DFE778425}"/>
          </ac:spMkLst>
        </pc:spChg>
        <pc:spChg chg="add del">
          <ac:chgData name="Lu,Jamie" userId="d1ec76e5-7b8b-4b6c-8317-d88f6e3e1433" providerId="ADAL" clId="{7BF62C84-912E-41B3-A8E8-F8B49CF11712}" dt="2020-11-05T15:39:15.978" v="25" actId="26606"/>
          <ac:spMkLst>
            <pc:docMk/>
            <pc:sldMk cId="41884827" sldId="258"/>
            <ac:spMk id="22" creationId="{E898931C-0323-41FA-A036-20F818B1FF81}"/>
          </ac:spMkLst>
        </pc:spChg>
        <pc:spChg chg="add del">
          <ac:chgData name="Lu,Jamie" userId="d1ec76e5-7b8b-4b6c-8317-d88f6e3e1433" providerId="ADAL" clId="{7BF62C84-912E-41B3-A8E8-F8B49CF11712}" dt="2020-11-05T15:39:15.978" v="25" actId="26606"/>
          <ac:spMkLst>
            <pc:docMk/>
            <pc:sldMk cId="41884827" sldId="258"/>
            <ac:spMk id="24" creationId="{89AFE9DD-0792-4B98-B4EB-97ACA17E6AA8}"/>
          </ac:spMkLst>
        </pc:spChg>
        <pc:spChg chg="add del">
          <ac:chgData name="Lu,Jamie" userId="d1ec76e5-7b8b-4b6c-8317-d88f6e3e1433" providerId="ADAL" clId="{7BF62C84-912E-41B3-A8E8-F8B49CF11712}" dt="2020-11-05T15:39:15.978" v="25" actId="26606"/>
          <ac:spMkLst>
            <pc:docMk/>
            <pc:sldMk cId="41884827" sldId="258"/>
            <ac:spMk id="26" creationId="{3981F5C4-9AE1-404E-AF44-A4E6DB374F9D}"/>
          </ac:spMkLst>
        </pc:spChg>
        <pc:spChg chg="add del">
          <ac:chgData name="Lu,Jamie" userId="d1ec76e5-7b8b-4b6c-8317-d88f6e3e1433" providerId="ADAL" clId="{7BF62C84-912E-41B3-A8E8-F8B49CF11712}" dt="2020-11-05T15:39:15.978" v="25" actId="26606"/>
          <ac:spMkLst>
            <pc:docMk/>
            <pc:sldMk cId="41884827" sldId="258"/>
            <ac:spMk id="28" creationId="{763C1781-8726-4FAC-8C45-FF40376BE409}"/>
          </ac:spMkLst>
        </pc:spChg>
        <pc:spChg chg="add del">
          <ac:chgData name="Lu,Jamie" userId="d1ec76e5-7b8b-4b6c-8317-d88f6e3e1433" providerId="ADAL" clId="{7BF62C84-912E-41B3-A8E8-F8B49CF11712}" dt="2020-11-05T15:39:15.978" v="25" actId="26606"/>
          <ac:spMkLst>
            <pc:docMk/>
            <pc:sldMk cId="41884827" sldId="258"/>
            <ac:spMk id="30" creationId="{301491B5-56C7-43DC-A3D9-861EECCA056A}"/>
          </ac:spMkLst>
        </pc:spChg>
        <pc:spChg chg="add del">
          <ac:chgData name="Lu,Jamie" userId="d1ec76e5-7b8b-4b6c-8317-d88f6e3e1433" providerId="ADAL" clId="{7BF62C84-912E-41B3-A8E8-F8B49CF11712}" dt="2020-11-05T15:39:15.978" v="25" actId="26606"/>
          <ac:spMkLst>
            <pc:docMk/>
            <pc:sldMk cId="41884827" sldId="258"/>
            <ac:spMk id="32" creationId="{237E2353-22DF-46E0-A200-FB30F8F394E2}"/>
          </ac:spMkLst>
        </pc:spChg>
        <pc:spChg chg="add del">
          <ac:chgData name="Lu,Jamie" userId="d1ec76e5-7b8b-4b6c-8317-d88f6e3e1433" providerId="ADAL" clId="{7BF62C84-912E-41B3-A8E8-F8B49CF11712}" dt="2020-11-05T15:39:15.978" v="25" actId="26606"/>
          <ac:spMkLst>
            <pc:docMk/>
            <pc:sldMk cId="41884827" sldId="258"/>
            <ac:spMk id="34" creationId="{DD6138DB-057B-45F7-A5F4-E7BFDA20D02C}"/>
          </ac:spMkLst>
        </pc:spChg>
        <pc:spChg chg="add del">
          <ac:chgData name="Lu,Jamie" userId="d1ec76e5-7b8b-4b6c-8317-d88f6e3e1433" providerId="ADAL" clId="{7BF62C84-912E-41B3-A8E8-F8B49CF11712}" dt="2020-11-05T15:39:15.978" v="25" actId="26606"/>
          <ac:spMkLst>
            <pc:docMk/>
            <pc:sldMk cId="41884827" sldId="258"/>
            <ac:spMk id="36" creationId="{79A54AB1-B64F-4843-BFAB-81CB74E66B65}"/>
          </ac:spMkLst>
        </pc:spChg>
        <pc:spChg chg="add del">
          <ac:chgData name="Lu,Jamie" userId="d1ec76e5-7b8b-4b6c-8317-d88f6e3e1433" providerId="ADAL" clId="{7BF62C84-912E-41B3-A8E8-F8B49CF11712}" dt="2020-11-05T15:39:17.939" v="27" actId="26606"/>
          <ac:spMkLst>
            <pc:docMk/>
            <pc:sldMk cId="41884827" sldId="258"/>
            <ac:spMk id="38" creationId="{55666830-9A19-4E01-8505-D6C7F9AC5665}"/>
          </ac:spMkLst>
        </pc:spChg>
        <pc:spChg chg="add del">
          <ac:chgData name="Lu,Jamie" userId="d1ec76e5-7b8b-4b6c-8317-d88f6e3e1433" providerId="ADAL" clId="{7BF62C84-912E-41B3-A8E8-F8B49CF11712}" dt="2020-11-05T15:39:17.939" v="27" actId="26606"/>
          <ac:spMkLst>
            <pc:docMk/>
            <pc:sldMk cId="41884827" sldId="258"/>
            <ac:spMk id="39" creationId="{AE9FC877-7FB6-4D22-9988-35420644E202}"/>
          </ac:spMkLst>
        </pc:spChg>
        <pc:spChg chg="add del">
          <ac:chgData name="Lu,Jamie" userId="d1ec76e5-7b8b-4b6c-8317-d88f6e3e1433" providerId="ADAL" clId="{7BF62C84-912E-41B3-A8E8-F8B49CF11712}" dt="2020-11-05T15:39:17.939" v="27" actId="26606"/>
          <ac:spMkLst>
            <pc:docMk/>
            <pc:sldMk cId="41884827" sldId="258"/>
            <ac:spMk id="40" creationId="{E41809D1-F12E-46BB-B804-5F209D325E8B}"/>
          </ac:spMkLst>
        </pc:spChg>
        <pc:spChg chg="add del">
          <ac:chgData name="Lu,Jamie" userId="d1ec76e5-7b8b-4b6c-8317-d88f6e3e1433" providerId="ADAL" clId="{7BF62C84-912E-41B3-A8E8-F8B49CF11712}" dt="2020-11-05T15:39:17.939" v="27" actId="26606"/>
          <ac:spMkLst>
            <pc:docMk/>
            <pc:sldMk cId="41884827" sldId="258"/>
            <ac:spMk id="41" creationId="{AF2F604E-43BE-4DC3-B983-E071523364F8}"/>
          </ac:spMkLst>
        </pc:spChg>
        <pc:spChg chg="add del">
          <ac:chgData name="Lu,Jamie" userId="d1ec76e5-7b8b-4b6c-8317-d88f6e3e1433" providerId="ADAL" clId="{7BF62C84-912E-41B3-A8E8-F8B49CF11712}" dt="2020-11-05T15:39:17.939" v="27" actId="26606"/>
          <ac:spMkLst>
            <pc:docMk/>
            <pc:sldMk cId="41884827" sldId="258"/>
            <ac:spMk id="42" creationId="{08C9B587-E65E-4B52-B37C-ABEBB6E87928}"/>
          </ac:spMkLst>
        </pc:spChg>
        <pc:spChg chg="add">
          <ac:chgData name="Lu,Jamie" userId="d1ec76e5-7b8b-4b6c-8317-d88f6e3e1433" providerId="ADAL" clId="{7BF62C84-912E-41B3-A8E8-F8B49CF11712}" dt="2020-11-05T15:39:17.963" v="28" actId="26606"/>
          <ac:spMkLst>
            <pc:docMk/>
            <pc:sldMk cId="41884827" sldId="258"/>
            <ac:spMk id="44" creationId="{71B2258F-86CA-4D4D-8270-BC05FCDEBFB3}"/>
          </ac:spMkLst>
        </pc:spChg>
        <pc:picChg chg="add mod ord">
          <ac:chgData name="Lu,Jamie" userId="d1ec76e5-7b8b-4b6c-8317-d88f6e3e1433" providerId="ADAL" clId="{7BF62C84-912E-41B3-A8E8-F8B49CF11712}" dt="2020-11-05T15:39:17.963" v="28" actId="26606"/>
          <ac:picMkLst>
            <pc:docMk/>
            <pc:sldMk cId="41884827" sldId="258"/>
            <ac:picMk id="5" creationId="{EB58D43F-530B-485D-9488-FE369943B375}"/>
          </ac:picMkLst>
        </pc:picChg>
      </pc:sldChg>
      <pc:sldChg chg="addSp delSp modSp new mod ord setBg setClrOvrMap modNotesTx">
        <pc:chgData name="Lu,Jamie" userId="d1ec76e5-7b8b-4b6c-8317-d88f6e3e1433" providerId="ADAL" clId="{7BF62C84-912E-41B3-A8E8-F8B49CF11712}" dt="2020-11-09T17:25:34.924" v="372" actId="20577"/>
        <pc:sldMkLst>
          <pc:docMk/>
          <pc:sldMk cId="3699398854" sldId="259"/>
        </pc:sldMkLst>
        <pc:spChg chg="mod">
          <ac:chgData name="Lu,Jamie" userId="d1ec76e5-7b8b-4b6c-8317-d88f6e3e1433" providerId="ADAL" clId="{7BF62C84-912E-41B3-A8E8-F8B49CF11712}" dt="2020-11-09T17:25:34.924" v="372" actId="20577"/>
          <ac:spMkLst>
            <pc:docMk/>
            <pc:sldMk cId="3699398854" sldId="259"/>
            <ac:spMk id="2" creationId="{76EE7186-FFC1-4DEC-AA54-3019B51C68B3}"/>
          </ac:spMkLst>
        </pc:spChg>
        <pc:spChg chg="mod">
          <ac:chgData name="Lu,Jamie" userId="d1ec76e5-7b8b-4b6c-8317-d88f6e3e1433" providerId="ADAL" clId="{7BF62C84-912E-41B3-A8E8-F8B49CF11712}" dt="2020-11-05T15:48:00.031" v="147" actId="26606"/>
          <ac:spMkLst>
            <pc:docMk/>
            <pc:sldMk cId="3699398854" sldId="259"/>
            <ac:spMk id="3" creationId="{F15F8470-9D16-4179-B09D-CB4B4B5DC1D5}"/>
          </ac:spMkLst>
        </pc:spChg>
        <pc:spChg chg="add del">
          <ac:chgData name="Lu,Jamie" userId="d1ec76e5-7b8b-4b6c-8317-d88f6e3e1433" providerId="ADAL" clId="{7BF62C84-912E-41B3-A8E8-F8B49CF11712}" dt="2020-11-05T15:47:58.543" v="146" actId="26606"/>
          <ac:spMkLst>
            <pc:docMk/>
            <pc:sldMk cId="3699398854" sldId="259"/>
            <ac:spMk id="9" creationId="{526E0BFB-CDF1-4990-8C11-AC849311E0A8}"/>
          </ac:spMkLst>
        </pc:spChg>
        <pc:spChg chg="add del">
          <ac:chgData name="Lu,Jamie" userId="d1ec76e5-7b8b-4b6c-8317-d88f6e3e1433" providerId="ADAL" clId="{7BF62C84-912E-41B3-A8E8-F8B49CF11712}" dt="2020-11-05T15:47:58.543" v="146" actId="26606"/>
          <ac:spMkLst>
            <pc:docMk/>
            <pc:sldMk cId="3699398854" sldId="259"/>
            <ac:spMk id="10" creationId="{6069A1F8-9BEB-4786-9694-FC48B2D75D21}"/>
          </ac:spMkLst>
        </pc:spChg>
        <pc:spChg chg="add del">
          <ac:chgData name="Lu,Jamie" userId="d1ec76e5-7b8b-4b6c-8317-d88f6e3e1433" providerId="ADAL" clId="{7BF62C84-912E-41B3-A8E8-F8B49CF11712}" dt="2020-11-05T15:47:58.543" v="146" actId="26606"/>
          <ac:spMkLst>
            <pc:docMk/>
            <pc:sldMk cId="3699398854" sldId="259"/>
            <ac:spMk id="11" creationId="{AF2F604E-43BE-4DC3-B983-E071523364F8}"/>
          </ac:spMkLst>
        </pc:spChg>
        <pc:spChg chg="add del">
          <ac:chgData name="Lu,Jamie" userId="d1ec76e5-7b8b-4b6c-8317-d88f6e3e1433" providerId="ADAL" clId="{7BF62C84-912E-41B3-A8E8-F8B49CF11712}" dt="2020-11-05T15:46:48.345" v="126" actId="26606"/>
          <ac:spMkLst>
            <pc:docMk/>
            <pc:sldMk cId="3699398854" sldId="259"/>
            <ac:spMk id="12" creationId="{71B2258F-86CA-4D4D-8270-BC05FCDEBFB3}"/>
          </ac:spMkLst>
        </pc:spChg>
        <pc:spChg chg="add del">
          <ac:chgData name="Lu,Jamie" userId="d1ec76e5-7b8b-4b6c-8317-d88f6e3e1433" providerId="ADAL" clId="{7BF62C84-912E-41B3-A8E8-F8B49CF11712}" dt="2020-11-05T15:47:58.543" v="146" actId="26606"/>
          <ac:spMkLst>
            <pc:docMk/>
            <pc:sldMk cId="3699398854" sldId="259"/>
            <ac:spMk id="13" creationId="{08C9B587-E65E-4B52-B37C-ABEBB6E87928}"/>
          </ac:spMkLst>
        </pc:spChg>
        <pc:spChg chg="add del">
          <ac:chgData name="Lu,Jamie" userId="d1ec76e5-7b8b-4b6c-8317-d88f6e3e1433" providerId="ADAL" clId="{7BF62C84-912E-41B3-A8E8-F8B49CF11712}" dt="2020-11-05T15:46:53.230" v="128" actId="26606"/>
          <ac:spMkLst>
            <pc:docMk/>
            <pc:sldMk cId="3699398854" sldId="259"/>
            <ac:spMk id="14" creationId="{AE9FC877-7FB6-4D22-9988-35420644E202}"/>
          </ac:spMkLst>
        </pc:spChg>
        <pc:spChg chg="add del">
          <ac:chgData name="Lu,Jamie" userId="d1ec76e5-7b8b-4b6c-8317-d88f6e3e1433" providerId="ADAL" clId="{7BF62C84-912E-41B3-A8E8-F8B49CF11712}" dt="2020-11-05T15:46:53.230" v="128" actId="26606"/>
          <ac:spMkLst>
            <pc:docMk/>
            <pc:sldMk cId="3699398854" sldId="259"/>
            <ac:spMk id="15" creationId="{55666830-9A19-4E01-8505-D6C7F9AC5665}"/>
          </ac:spMkLst>
        </pc:spChg>
        <pc:spChg chg="add del">
          <ac:chgData name="Lu,Jamie" userId="d1ec76e5-7b8b-4b6c-8317-d88f6e3e1433" providerId="ADAL" clId="{7BF62C84-912E-41B3-A8E8-F8B49CF11712}" dt="2020-11-05T15:46:53.230" v="128" actId="26606"/>
          <ac:spMkLst>
            <pc:docMk/>
            <pc:sldMk cId="3699398854" sldId="259"/>
            <ac:spMk id="16" creationId="{E41809D1-F12E-46BB-B804-5F209D325E8B}"/>
          </ac:spMkLst>
        </pc:spChg>
        <pc:spChg chg="add del">
          <ac:chgData name="Lu,Jamie" userId="d1ec76e5-7b8b-4b6c-8317-d88f6e3e1433" providerId="ADAL" clId="{7BF62C84-912E-41B3-A8E8-F8B49CF11712}" dt="2020-11-05T15:46:53.230" v="128" actId="26606"/>
          <ac:spMkLst>
            <pc:docMk/>
            <pc:sldMk cId="3699398854" sldId="259"/>
            <ac:spMk id="18" creationId="{AF2F604E-43BE-4DC3-B983-E071523364F8}"/>
          </ac:spMkLst>
        </pc:spChg>
        <pc:spChg chg="add del">
          <ac:chgData name="Lu,Jamie" userId="d1ec76e5-7b8b-4b6c-8317-d88f6e3e1433" providerId="ADAL" clId="{7BF62C84-912E-41B3-A8E8-F8B49CF11712}" dt="2020-11-05T15:47:54.767" v="143" actId="26606"/>
          <ac:spMkLst>
            <pc:docMk/>
            <pc:sldMk cId="3699398854" sldId="259"/>
            <ac:spMk id="19" creationId="{9C6777B5-64F4-4200-B099-34168B69FE53}"/>
          </ac:spMkLst>
        </pc:spChg>
        <pc:spChg chg="add del">
          <ac:chgData name="Lu,Jamie" userId="d1ec76e5-7b8b-4b6c-8317-d88f6e3e1433" providerId="ADAL" clId="{7BF62C84-912E-41B3-A8E8-F8B49CF11712}" dt="2020-11-05T15:46:53.230" v="128" actId="26606"/>
          <ac:spMkLst>
            <pc:docMk/>
            <pc:sldMk cId="3699398854" sldId="259"/>
            <ac:spMk id="20" creationId="{08C9B587-E65E-4B52-B37C-ABEBB6E87928}"/>
          </ac:spMkLst>
        </pc:spChg>
        <pc:spChg chg="add del">
          <ac:chgData name="Lu,Jamie" userId="d1ec76e5-7b8b-4b6c-8317-d88f6e3e1433" providerId="ADAL" clId="{7BF62C84-912E-41B3-A8E8-F8B49CF11712}" dt="2020-11-05T15:47:54.767" v="143" actId="26606"/>
          <ac:spMkLst>
            <pc:docMk/>
            <pc:sldMk cId="3699398854" sldId="259"/>
            <ac:spMk id="21" creationId="{9B37791B-B040-4694-BFDC-8DD132D86E8E}"/>
          </ac:spMkLst>
        </pc:spChg>
        <pc:spChg chg="add del">
          <ac:chgData name="Lu,Jamie" userId="d1ec76e5-7b8b-4b6c-8317-d88f6e3e1433" providerId="ADAL" clId="{7BF62C84-912E-41B3-A8E8-F8B49CF11712}" dt="2020-11-05T15:46:56.010" v="130" actId="26606"/>
          <ac:spMkLst>
            <pc:docMk/>
            <pc:sldMk cId="3699398854" sldId="259"/>
            <ac:spMk id="22" creationId="{E91DC736-0EF8-4F87-9146-EBF1D2EE4D3D}"/>
          </ac:spMkLst>
        </pc:spChg>
        <pc:spChg chg="add del">
          <ac:chgData name="Lu,Jamie" userId="d1ec76e5-7b8b-4b6c-8317-d88f6e3e1433" providerId="ADAL" clId="{7BF62C84-912E-41B3-A8E8-F8B49CF11712}" dt="2020-11-05T15:46:56.010" v="130" actId="26606"/>
          <ac:spMkLst>
            <pc:docMk/>
            <pc:sldMk cId="3699398854" sldId="259"/>
            <ac:spMk id="23" creationId="{097CD68E-23E3-4007-8847-CD0944C4F7BE}"/>
          </ac:spMkLst>
        </pc:spChg>
        <pc:spChg chg="add del">
          <ac:chgData name="Lu,Jamie" userId="d1ec76e5-7b8b-4b6c-8317-d88f6e3e1433" providerId="ADAL" clId="{7BF62C84-912E-41B3-A8E8-F8B49CF11712}" dt="2020-11-05T15:46:56.010" v="130" actId="26606"/>
          <ac:spMkLst>
            <pc:docMk/>
            <pc:sldMk cId="3699398854" sldId="259"/>
            <ac:spMk id="24" creationId="{AF2F604E-43BE-4DC3-B983-E071523364F8}"/>
          </ac:spMkLst>
        </pc:spChg>
        <pc:spChg chg="add del">
          <ac:chgData name="Lu,Jamie" userId="d1ec76e5-7b8b-4b6c-8317-d88f6e3e1433" providerId="ADAL" clId="{7BF62C84-912E-41B3-A8E8-F8B49CF11712}" dt="2020-11-05T15:46:56.010" v="130" actId="26606"/>
          <ac:spMkLst>
            <pc:docMk/>
            <pc:sldMk cId="3699398854" sldId="259"/>
            <ac:spMk id="25" creationId="{08C9B587-E65E-4B52-B37C-ABEBB6E87928}"/>
          </ac:spMkLst>
        </pc:spChg>
        <pc:spChg chg="add del">
          <ac:chgData name="Lu,Jamie" userId="d1ec76e5-7b8b-4b6c-8317-d88f6e3e1433" providerId="ADAL" clId="{7BF62C84-912E-41B3-A8E8-F8B49CF11712}" dt="2020-11-05T15:46:59.637" v="132" actId="26606"/>
          <ac:spMkLst>
            <pc:docMk/>
            <pc:sldMk cId="3699398854" sldId="259"/>
            <ac:spMk id="27" creationId="{E20EB187-900F-4AF5-813B-101456D9FD39}"/>
          </ac:spMkLst>
        </pc:spChg>
        <pc:spChg chg="add del">
          <ac:chgData name="Lu,Jamie" userId="d1ec76e5-7b8b-4b6c-8317-d88f6e3e1433" providerId="ADAL" clId="{7BF62C84-912E-41B3-A8E8-F8B49CF11712}" dt="2020-11-05T15:47:06.855" v="134" actId="26606"/>
          <ac:spMkLst>
            <pc:docMk/>
            <pc:sldMk cId="3699398854" sldId="259"/>
            <ac:spMk id="30" creationId="{D776D29F-0A2C-4F75-8582-7C7DFCBD11D5}"/>
          </ac:spMkLst>
        </pc:spChg>
        <pc:spChg chg="add del">
          <ac:chgData name="Lu,Jamie" userId="d1ec76e5-7b8b-4b6c-8317-d88f6e3e1433" providerId="ADAL" clId="{7BF62C84-912E-41B3-A8E8-F8B49CF11712}" dt="2020-11-05T15:47:06.855" v="134" actId="26606"/>
          <ac:spMkLst>
            <pc:docMk/>
            <pc:sldMk cId="3699398854" sldId="259"/>
            <ac:spMk id="31" creationId="{C4D41903-2C9D-4F9E-AA1F-6161F8A6FC01}"/>
          </ac:spMkLst>
        </pc:spChg>
        <pc:spChg chg="add del">
          <ac:chgData name="Lu,Jamie" userId="d1ec76e5-7b8b-4b6c-8317-d88f6e3e1433" providerId="ADAL" clId="{7BF62C84-912E-41B3-A8E8-F8B49CF11712}" dt="2020-11-05T15:47:06.855" v="134" actId="26606"/>
          <ac:spMkLst>
            <pc:docMk/>
            <pc:sldMk cId="3699398854" sldId="259"/>
            <ac:spMk id="32" creationId="{9E4574B5-C90E-412D-BAB0-B9F483290C67}"/>
          </ac:spMkLst>
        </pc:spChg>
        <pc:grpChg chg="add del">
          <ac:chgData name="Lu,Jamie" userId="d1ec76e5-7b8b-4b6c-8317-d88f6e3e1433" providerId="ADAL" clId="{7BF62C84-912E-41B3-A8E8-F8B49CF11712}" dt="2020-11-05T15:47:54.767" v="143" actId="26606"/>
          <ac:grpSpMkLst>
            <pc:docMk/>
            <pc:sldMk cId="3699398854" sldId="259"/>
            <ac:grpSpMk id="26" creationId="{4252769E-B9F0-4068-A645-5BBEF16E9C28}"/>
          </ac:grpSpMkLst>
        </pc:grpChg>
        <pc:picChg chg="add del mod">
          <ac:chgData name="Lu,Jamie" userId="d1ec76e5-7b8b-4b6c-8317-d88f6e3e1433" providerId="ADAL" clId="{7BF62C84-912E-41B3-A8E8-F8B49CF11712}" dt="2020-11-05T15:41:58.590" v="105" actId="478"/>
          <ac:picMkLst>
            <pc:docMk/>
            <pc:sldMk cId="3699398854" sldId="259"/>
            <ac:picMk id="5" creationId="{0BF596B9-AD6F-4014-A956-2E814BDF834D}"/>
          </ac:picMkLst>
        </pc:picChg>
        <pc:picChg chg="add mod ord">
          <ac:chgData name="Lu,Jamie" userId="d1ec76e5-7b8b-4b6c-8317-d88f6e3e1433" providerId="ADAL" clId="{7BF62C84-912E-41B3-A8E8-F8B49CF11712}" dt="2020-11-05T15:48:00.031" v="147" actId="26606"/>
          <ac:picMkLst>
            <pc:docMk/>
            <pc:sldMk cId="3699398854" sldId="259"/>
            <ac:picMk id="7" creationId="{6D1FDD50-DB78-49B8-98BF-D7F40C4A8174}"/>
          </ac:picMkLst>
        </pc:picChg>
        <pc:cxnChg chg="add del">
          <ac:chgData name="Lu,Jamie" userId="d1ec76e5-7b8b-4b6c-8317-d88f6e3e1433" providerId="ADAL" clId="{7BF62C84-912E-41B3-A8E8-F8B49CF11712}" dt="2020-11-05T15:46:59.637" v="132" actId="26606"/>
          <ac:cxnSpMkLst>
            <pc:docMk/>
            <pc:sldMk cId="3699398854" sldId="259"/>
            <ac:cxnSpMk id="28" creationId="{624D17C8-E9C2-48A4-AA36-D7048A6CCC41}"/>
          </ac:cxnSpMkLst>
        </pc:cxnChg>
      </pc:sldChg>
      <pc:sldChg chg="addSp delSp modSp new mod ord setBg setClrOvrMap modNotesTx">
        <pc:chgData name="Lu,Jamie" userId="d1ec76e5-7b8b-4b6c-8317-d88f6e3e1433" providerId="ADAL" clId="{7BF62C84-912E-41B3-A8E8-F8B49CF11712}" dt="2020-11-05T15:58:52.438" v="278"/>
        <pc:sldMkLst>
          <pc:docMk/>
          <pc:sldMk cId="3587940846" sldId="260"/>
        </pc:sldMkLst>
        <pc:spChg chg="mod ord">
          <ac:chgData name="Lu,Jamie" userId="d1ec76e5-7b8b-4b6c-8317-d88f6e3e1433" providerId="ADAL" clId="{7BF62C84-912E-41B3-A8E8-F8B49CF11712}" dt="2020-11-05T15:56:49.823" v="275" actId="26606"/>
          <ac:spMkLst>
            <pc:docMk/>
            <pc:sldMk cId="3587940846" sldId="260"/>
            <ac:spMk id="2" creationId="{A8379CDA-9F7F-4B3B-BE0B-EFF44852C2A1}"/>
          </ac:spMkLst>
        </pc:spChg>
        <pc:spChg chg="del mod">
          <ac:chgData name="Lu,Jamie" userId="d1ec76e5-7b8b-4b6c-8317-d88f6e3e1433" providerId="ADAL" clId="{7BF62C84-912E-41B3-A8E8-F8B49CF11712}" dt="2020-11-05T15:56:05.552" v="270" actId="478"/>
          <ac:spMkLst>
            <pc:docMk/>
            <pc:sldMk cId="3587940846" sldId="260"/>
            <ac:spMk id="3" creationId="{EE7E35C3-F9B1-49B6-B9E0-36879A151A80}"/>
          </ac:spMkLst>
        </pc:spChg>
        <pc:spChg chg="add del">
          <ac:chgData name="Lu,Jamie" userId="d1ec76e5-7b8b-4b6c-8317-d88f6e3e1433" providerId="ADAL" clId="{7BF62C84-912E-41B3-A8E8-F8B49CF11712}" dt="2020-11-05T15:54:00.632" v="246" actId="26606"/>
          <ac:spMkLst>
            <pc:docMk/>
            <pc:sldMk cId="3587940846" sldId="260"/>
            <ac:spMk id="79" creationId="{0E2F58BF-12E5-4B5A-AD25-4DAAA2742A7B}"/>
          </ac:spMkLst>
        </pc:spChg>
        <pc:spChg chg="add del">
          <ac:chgData name="Lu,Jamie" userId="d1ec76e5-7b8b-4b6c-8317-d88f6e3e1433" providerId="ADAL" clId="{7BF62C84-912E-41B3-A8E8-F8B49CF11712}" dt="2020-11-05T15:54:00.632" v="246" actId="26606"/>
          <ac:spMkLst>
            <pc:docMk/>
            <pc:sldMk cId="3587940846" sldId="260"/>
            <ac:spMk id="81" creationId="{AF2F604E-43BE-4DC3-B983-E071523364F8}"/>
          </ac:spMkLst>
        </pc:spChg>
        <pc:spChg chg="add del">
          <ac:chgData name="Lu,Jamie" userId="d1ec76e5-7b8b-4b6c-8317-d88f6e3e1433" providerId="ADAL" clId="{7BF62C84-912E-41B3-A8E8-F8B49CF11712}" dt="2020-11-05T15:54:00.632" v="246" actId="26606"/>
          <ac:spMkLst>
            <pc:docMk/>
            <pc:sldMk cId="3587940846" sldId="260"/>
            <ac:spMk id="83" creationId="{08C9B587-E65E-4B52-B37C-ABEBB6E87928}"/>
          </ac:spMkLst>
        </pc:spChg>
        <pc:spChg chg="add del">
          <ac:chgData name="Lu,Jamie" userId="d1ec76e5-7b8b-4b6c-8317-d88f6e3e1433" providerId="ADAL" clId="{7BF62C84-912E-41B3-A8E8-F8B49CF11712}" dt="2020-11-05T15:56:35.564" v="274" actId="26606"/>
          <ac:spMkLst>
            <pc:docMk/>
            <pc:sldMk cId="3587940846" sldId="260"/>
            <ac:spMk id="101" creationId="{0671A8AE-40A1-4631-A6B8-581AFF065482}"/>
          </ac:spMkLst>
        </pc:spChg>
        <pc:spChg chg="add del">
          <ac:chgData name="Lu,Jamie" userId="d1ec76e5-7b8b-4b6c-8317-d88f6e3e1433" providerId="ADAL" clId="{7BF62C84-912E-41B3-A8E8-F8B49CF11712}" dt="2020-11-05T15:56:35.564" v="274" actId="26606"/>
          <ac:spMkLst>
            <pc:docMk/>
            <pc:sldMk cId="3587940846" sldId="260"/>
            <ac:spMk id="103" creationId="{AB58EF07-17C2-48CF-ABB0-EEF1F17CB8F0}"/>
          </ac:spMkLst>
        </pc:spChg>
        <pc:spChg chg="add del">
          <ac:chgData name="Lu,Jamie" userId="d1ec76e5-7b8b-4b6c-8317-d88f6e3e1433" providerId="ADAL" clId="{7BF62C84-912E-41B3-A8E8-F8B49CF11712}" dt="2020-11-05T15:56:35.564" v="274" actId="26606"/>
          <ac:spMkLst>
            <pc:docMk/>
            <pc:sldMk cId="3587940846" sldId="260"/>
            <ac:spMk id="105" creationId="{AF2F604E-43BE-4DC3-B983-E071523364F8}"/>
          </ac:spMkLst>
        </pc:spChg>
        <pc:spChg chg="add del">
          <ac:chgData name="Lu,Jamie" userId="d1ec76e5-7b8b-4b6c-8317-d88f6e3e1433" providerId="ADAL" clId="{7BF62C84-912E-41B3-A8E8-F8B49CF11712}" dt="2020-11-05T15:56:35.564" v="274" actId="26606"/>
          <ac:spMkLst>
            <pc:docMk/>
            <pc:sldMk cId="3587940846" sldId="260"/>
            <ac:spMk id="107" creationId="{08C9B587-E65E-4B52-B37C-ABEBB6E87928}"/>
          </ac:spMkLst>
        </pc:spChg>
        <pc:spChg chg="add del">
          <ac:chgData name="Lu,Jamie" userId="d1ec76e5-7b8b-4b6c-8317-d88f6e3e1433" providerId="ADAL" clId="{7BF62C84-912E-41B3-A8E8-F8B49CF11712}" dt="2020-11-05T15:54:09.166" v="248" actId="26606"/>
          <ac:spMkLst>
            <pc:docMk/>
            <pc:sldMk cId="3587940846" sldId="260"/>
            <ac:spMk id="1036" creationId="{71B2258F-86CA-4D4D-8270-BC05FCDEBFB3}"/>
          </ac:spMkLst>
        </pc:spChg>
        <pc:spChg chg="add del">
          <ac:chgData name="Lu,Jamie" userId="d1ec76e5-7b8b-4b6c-8317-d88f6e3e1433" providerId="ADAL" clId="{7BF62C84-912E-41B3-A8E8-F8B49CF11712}" dt="2020-11-05T15:54:59.947" v="258" actId="26606"/>
          <ac:spMkLst>
            <pc:docMk/>
            <pc:sldMk cId="3587940846" sldId="260"/>
            <ac:spMk id="1037" creationId="{1DB7C82F-AB7E-4F0C-B829-FA1B9C415180}"/>
          </ac:spMkLst>
        </pc:spChg>
        <pc:spChg chg="add del">
          <ac:chgData name="Lu,Jamie" userId="d1ec76e5-7b8b-4b6c-8317-d88f6e3e1433" providerId="ADAL" clId="{7BF62C84-912E-41B3-A8E8-F8B49CF11712}" dt="2020-11-05T15:54:20.902" v="250" actId="26606"/>
          <ac:spMkLst>
            <pc:docMk/>
            <pc:sldMk cId="3587940846" sldId="260"/>
            <ac:spMk id="1038" creationId="{2A0E4E09-FC02-4ADC-951A-3FFA90B6FE39}"/>
          </ac:spMkLst>
        </pc:spChg>
        <pc:spChg chg="add del">
          <ac:chgData name="Lu,Jamie" userId="d1ec76e5-7b8b-4b6c-8317-d88f6e3e1433" providerId="ADAL" clId="{7BF62C84-912E-41B3-A8E8-F8B49CF11712}" dt="2020-11-05T15:55:02.612" v="260" actId="26606"/>
          <ac:spMkLst>
            <pc:docMk/>
            <pc:sldMk cId="3587940846" sldId="260"/>
            <ac:spMk id="1040" creationId="{75F4D120-3921-42A8-A063-46B023CB0CDA}"/>
          </ac:spMkLst>
        </pc:spChg>
        <pc:spChg chg="add del">
          <ac:chgData name="Lu,Jamie" userId="d1ec76e5-7b8b-4b6c-8317-d88f6e3e1433" providerId="ADAL" clId="{7BF62C84-912E-41B3-A8E8-F8B49CF11712}" dt="2020-11-05T15:54:24.034" v="252" actId="26606"/>
          <ac:spMkLst>
            <pc:docMk/>
            <pc:sldMk cId="3587940846" sldId="260"/>
            <ac:spMk id="1041" creationId="{E49CC64F-7275-4E33-961B-0C5CDC439875}"/>
          </ac:spMkLst>
        </pc:spChg>
        <pc:spChg chg="add del">
          <ac:chgData name="Lu,Jamie" userId="d1ec76e5-7b8b-4b6c-8317-d88f6e3e1433" providerId="ADAL" clId="{7BF62C84-912E-41B3-A8E8-F8B49CF11712}" dt="2020-11-05T15:54:47.982" v="254" actId="26606"/>
          <ac:spMkLst>
            <pc:docMk/>
            <pc:sldMk cId="3587940846" sldId="260"/>
            <ac:spMk id="1043" creationId="{0BC9EFE1-D8CB-4668-9980-DB108327A794}"/>
          </ac:spMkLst>
        </pc:spChg>
        <pc:spChg chg="add del">
          <ac:chgData name="Lu,Jamie" userId="d1ec76e5-7b8b-4b6c-8317-d88f6e3e1433" providerId="ADAL" clId="{7BF62C84-912E-41B3-A8E8-F8B49CF11712}" dt="2020-11-05T15:54:47.982" v="254" actId="26606"/>
          <ac:spMkLst>
            <pc:docMk/>
            <pc:sldMk cId="3587940846" sldId="260"/>
            <ac:spMk id="1045" creationId="{77DA6D33-2D62-458C-BF5D-DBF612FD557E}"/>
          </ac:spMkLst>
        </pc:spChg>
        <pc:spChg chg="add del">
          <ac:chgData name="Lu,Jamie" userId="d1ec76e5-7b8b-4b6c-8317-d88f6e3e1433" providerId="ADAL" clId="{7BF62C84-912E-41B3-A8E8-F8B49CF11712}" dt="2020-11-05T15:55:36.161" v="266" actId="26606"/>
          <ac:spMkLst>
            <pc:docMk/>
            <pc:sldMk cId="3587940846" sldId="260"/>
            <ac:spMk id="1046" creationId="{0BC9EFE1-D8CB-4668-9980-DB108327A794}"/>
          </ac:spMkLst>
        </pc:spChg>
        <pc:spChg chg="add del">
          <ac:chgData name="Lu,Jamie" userId="d1ec76e5-7b8b-4b6c-8317-d88f6e3e1433" providerId="ADAL" clId="{7BF62C84-912E-41B3-A8E8-F8B49CF11712}" dt="2020-11-05T15:54:51.361" v="256" actId="26606"/>
          <ac:spMkLst>
            <pc:docMk/>
            <pc:sldMk cId="3587940846" sldId="260"/>
            <ac:spMk id="1047" creationId="{63174CE2-EAFC-4544-8CF9-23DDE077D18E}"/>
          </ac:spMkLst>
        </pc:spChg>
        <pc:spChg chg="add del">
          <ac:chgData name="Lu,Jamie" userId="d1ec76e5-7b8b-4b6c-8317-d88f6e3e1433" providerId="ADAL" clId="{7BF62C84-912E-41B3-A8E8-F8B49CF11712}" dt="2020-11-05T15:54:51.361" v="256" actId="26606"/>
          <ac:spMkLst>
            <pc:docMk/>
            <pc:sldMk cId="3587940846" sldId="260"/>
            <ac:spMk id="1048" creationId="{8550A4F0-C697-42F7-8FAD-3108DDF7B8C0}"/>
          </ac:spMkLst>
        </pc:spChg>
        <pc:spChg chg="add del">
          <ac:chgData name="Lu,Jamie" userId="d1ec76e5-7b8b-4b6c-8317-d88f6e3e1433" providerId="ADAL" clId="{7BF62C84-912E-41B3-A8E8-F8B49CF11712}" dt="2020-11-05T15:55:36.161" v="266" actId="26606"/>
          <ac:spMkLst>
            <pc:docMk/>
            <pc:sldMk cId="3587940846" sldId="260"/>
            <ac:spMk id="1050" creationId="{77DA6D33-2D62-458C-BF5D-DBF612FD557E}"/>
          </ac:spMkLst>
        </pc:spChg>
        <pc:spChg chg="add del">
          <ac:chgData name="Lu,Jamie" userId="d1ec76e5-7b8b-4b6c-8317-d88f6e3e1433" providerId="ADAL" clId="{7BF62C84-912E-41B3-A8E8-F8B49CF11712}" dt="2020-11-05T15:55:59.589" v="268" actId="26606"/>
          <ac:spMkLst>
            <pc:docMk/>
            <pc:sldMk cId="3587940846" sldId="260"/>
            <ac:spMk id="1051" creationId="{C6B158B5-50B5-4927-A367-7C9F3AFE5DCB}"/>
          </ac:spMkLst>
        </pc:spChg>
        <pc:spChg chg="add del">
          <ac:chgData name="Lu,Jamie" userId="d1ec76e5-7b8b-4b6c-8317-d88f6e3e1433" providerId="ADAL" clId="{7BF62C84-912E-41B3-A8E8-F8B49CF11712}" dt="2020-11-05T15:55:59.589" v="268" actId="26606"/>
          <ac:spMkLst>
            <pc:docMk/>
            <pc:sldMk cId="3587940846" sldId="260"/>
            <ac:spMk id="1052" creationId="{B01367A3-F670-4BD9-9972-F7E97FC227ED}"/>
          </ac:spMkLst>
        </pc:spChg>
        <pc:spChg chg="add del">
          <ac:chgData name="Lu,Jamie" userId="d1ec76e5-7b8b-4b6c-8317-d88f6e3e1433" providerId="ADAL" clId="{7BF62C84-912E-41B3-A8E8-F8B49CF11712}" dt="2020-11-05T15:55:59.589" v="268" actId="26606"/>
          <ac:spMkLst>
            <pc:docMk/>
            <pc:sldMk cId="3587940846" sldId="260"/>
            <ac:spMk id="1053" creationId="{38C3DB02-606C-40EC-8381-7A29A1ADFAE7}"/>
          </ac:spMkLst>
        </pc:spChg>
        <pc:spChg chg="add del">
          <ac:chgData name="Lu,Jamie" userId="d1ec76e5-7b8b-4b6c-8317-d88f6e3e1433" providerId="ADAL" clId="{7BF62C84-912E-41B3-A8E8-F8B49CF11712}" dt="2020-11-05T15:56:49.823" v="275" actId="26606"/>
          <ac:spMkLst>
            <pc:docMk/>
            <pc:sldMk cId="3587940846" sldId="260"/>
            <ac:spMk id="1055" creationId="{C0F7281F-D4E3-44C4-BFBA-CB593A7F6103}"/>
          </ac:spMkLst>
        </pc:spChg>
        <pc:spChg chg="add del">
          <ac:chgData name="Lu,Jamie" userId="d1ec76e5-7b8b-4b6c-8317-d88f6e3e1433" providerId="ADAL" clId="{7BF62C84-912E-41B3-A8E8-F8B49CF11712}" dt="2020-11-05T15:56:49.823" v="275" actId="26606"/>
          <ac:spMkLst>
            <pc:docMk/>
            <pc:sldMk cId="3587940846" sldId="260"/>
            <ac:spMk id="1056" creationId="{E8B49220-D709-41F4-BFDA-B6A2F0757A66}"/>
          </ac:spMkLst>
        </pc:spChg>
        <pc:spChg chg="add">
          <ac:chgData name="Lu,Jamie" userId="d1ec76e5-7b8b-4b6c-8317-d88f6e3e1433" providerId="ADAL" clId="{7BF62C84-912E-41B3-A8E8-F8B49CF11712}" dt="2020-11-05T15:56:49.823" v="275" actId="26606"/>
          <ac:spMkLst>
            <pc:docMk/>
            <pc:sldMk cId="3587940846" sldId="260"/>
            <ac:spMk id="1058" creationId="{0671A8AE-40A1-4631-A6B8-581AFF065482}"/>
          </ac:spMkLst>
        </pc:spChg>
        <pc:spChg chg="add">
          <ac:chgData name="Lu,Jamie" userId="d1ec76e5-7b8b-4b6c-8317-d88f6e3e1433" providerId="ADAL" clId="{7BF62C84-912E-41B3-A8E8-F8B49CF11712}" dt="2020-11-05T15:56:49.823" v="275" actId="26606"/>
          <ac:spMkLst>
            <pc:docMk/>
            <pc:sldMk cId="3587940846" sldId="260"/>
            <ac:spMk id="1059" creationId="{AB58EF07-17C2-48CF-ABB0-EEF1F17CB8F0}"/>
          </ac:spMkLst>
        </pc:spChg>
        <pc:spChg chg="add">
          <ac:chgData name="Lu,Jamie" userId="d1ec76e5-7b8b-4b6c-8317-d88f6e3e1433" providerId="ADAL" clId="{7BF62C84-912E-41B3-A8E8-F8B49CF11712}" dt="2020-11-05T15:56:49.823" v="275" actId="26606"/>
          <ac:spMkLst>
            <pc:docMk/>
            <pc:sldMk cId="3587940846" sldId="260"/>
            <ac:spMk id="1060" creationId="{AF2F604E-43BE-4DC3-B983-E071523364F8}"/>
          </ac:spMkLst>
        </pc:spChg>
        <pc:spChg chg="add">
          <ac:chgData name="Lu,Jamie" userId="d1ec76e5-7b8b-4b6c-8317-d88f6e3e1433" providerId="ADAL" clId="{7BF62C84-912E-41B3-A8E8-F8B49CF11712}" dt="2020-11-05T15:56:49.823" v="275" actId="26606"/>
          <ac:spMkLst>
            <pc:docMk/>
            <pc:sldMk cId="3587940846" sldId="260"/>
            <ac:spMk id="1061" creationId="{08C9B587-E65E-4B52-B37C-ABEBB6E87928}"/>
          </ac:spMkLst>
        </pc:spChg>
        <pc:picChg chg="add del mod">
          <ac:chgData name="Lu,Jamie" userId="d1ec76e5-7b8b-4b6c-8317-d88f6e3e1433" providerId="ADAL" clId="{7BF62C84-912E-41B3-A8E8-F8B49CF11712}" dt="2020-11-05T15:49:56.569" v="213"/>
          <ac:picMkLst>
            <pc:docMk/>
            <pc:sldMk cId="3587940846" sldId="260"/>
            <ac:picMk id="1026" creationId="{6D947007-62B4-4721-8F76-7CB59E46DCD2}"/>
          </ac:picMkLst>
        </pc:picChg>
        <pc:picChg chg="add del mod">
          <ac:chgData name="Lu,Jamie" userId="d1ec76e5-7b8b-4b6c-8317-d88f6e3e1433" providerId="ADAL" clId="{7BF62C84-912E-41B3-A8E8-F8B49CF11712}" dt="2020-11-05T15:50:07.340" v="215"/>
          <ac:picMkLst>
            <pc:docMk/>
            <pc:sldMk cId="3587940846" sldId="260"/>
            <ac:picMk id="1028" creationId="{FEECE2C6-6424-44F6-B4EE-A860795D776F}"/>
          </ac:picMkLst>
        </pc:picChg>
        <pc:picChg chg="add del mod">
          <ac:chgData name="Lu,Jamie" userId="d1ec76e5-7b8b-4b6c-8317-d88f6e3e1433" providerId="ADAL" clId="{7BF62C84-912E-41B3-A8E8-F8B49CF11712}" dt="2020-11-05T15:50:35.743" v="221"/>
          <ac:picMkLst>
            <pc:docMk/>
            <pc:sldMk cId="3587940846" sldId="260"/>
            <ac:picMk id="1030" creationId="{C6D935CA-BC22-4710-BB9D-AD925C2BA2FC}"/>
          </ac:picMkLst>
        </pc:picChg>
        <pc:picChg chg="add del mod">
          <ac:chgData name="Lu,Jamie" userId="d1ec76e5-7b8b-4b6c-8317-d88f6e3e1433" providerId="ADAL" clId="{7BF62C84-912E-41B3-A8E8-F8B49CF11712}" dt="2020-11-05T15:51:14.296" v="229" actId="21"/>
          <ac:picMkLst>
            <pc:docMk/>
            <pc:sldMk cId="3587940846" sldId="260"/>
            <ac:picMk id="1032" creationId="{BC284F90-A1AC-4D19-8BDF-7DF69310BAAF}"/>
          </ac:picMkLst>
        </pc:picChg>
        <pc:picChg chg="add mod ord">
          <ac:chgData name="Lu,Jamie" userId="d1ec76e5-7b8b-4b6c-8317-d88f6e3e1433" providerId="ADAL" clId="{7BF62C84-912E-41B3-A8E8-F8B49CF11712}" dt="2020-11-05T15:56:49.823" v="275" actId="26606"/>
          <ac:picMkLst>
            <pc:docMk/>
            <pc:sldMk cId="3587940846" sldId="260"/>
            <ac:picMk id="1034" creationId="{D42088F4-B3D1-459D-AA24-2A97E2219D67}"/>
          </ac:picMkLst>
        </pc:picChg>
        <pc:picChg chg="add del">
          <ac:chgData name="Lu,Jamie" userId="d1ec76e5-7b8b-4b6c-8317-d88f6e3e1433" providerId="ADAL" clId="{7BF62C84-912E-41B3-A8E8-F8B49CF11712}" dt="2020-11-05T15:54:20.902" v="250" actId="26606"/>
          <ac:picMkLst>
            <pc:docMk/>
            <pc:sldMk cId="3587940846" sldId="260"/>
            <ac:picMk id="1039" creationId="{24F266AD-725B-4A9D-B448-4C000F95CB47}"/>
          </ac:picMkLst>
        </pc:picChg>
        <pc:picChg chg="add del">
          <ac:chgData name="Lu,Jamie" userId="d1ec76e5-7b8b-4b6c-8317-d88f6e3e1433" providerId="ADAL" clId="{7BF62C84-912E-41B3-A8E8-F8B49CF11712}" dt="2020-11-05T15:55:02.612" v="260" actId="26606"/>
          <ac:picMkLst>
            <pc:docMk/>
            <pc:sldMk cId="3587940846" sldId="260"/>
            <ac:picMk id="1042" creationId="{9D01B3E5-85F4-41A9-A504-D5E6268DEC1D}"/>
          </ac:picMkLst>
        </pc:picChg>
        <pc:picChg chg="add del">
          <ac:chgData name="Lu,Jamie" userId="d1ec76e5-7b8b-4b6c-8317-d88f6e3e1433" providerId="ADAL" clId="{7BF62C84-912E-41B3-A8E8-F8B49CF11712}" dt="2020-11-05T15:54:47.982" v="254" actId="26606"/>
          <ac:picMkLst>
            <pc:docMk/>
            <pc:sldMk cId="3587940846" sldId="260"/>
            <ac:picMk id="1044" creationId="{7CBAE1BD-B8E4-4029-8AA2-C77E4FED9864}"/>
          </ac:picMkLst>
        </pc:picChg>
        <pc:picChg chg="add del">
          <ac:chgData name="Lu,Jamie" userId="d1ec76e5-7b8b-4b6c-8317-d88f6e3e1433" providerId="ADAL" clId="{7BF62C84-912E-41B3-A8E8-F8B49CF11712}" dt="2020-11-05T15:55:36.161" v="266" actId="26606"/>
          <ac:picMkLst>
            <pc:docMk/>
            <pc:sldMk cId="3587940846" sldId="260"/>
            <ac:picMk id="1049" creationId="{7CBAE1BD-B8E4-4029-8AA2-C77E4FED9864}"/>
          </ac:picMkLst>
        </pc:picChg>
      </pc:sldChg>
      <pc:sldChg chg="addSp delSp modSp new mod setBg setClrOvrMap modNotesTx">
        <pc:chgData name="Lu,Jamie" userId="d1ec76e5-7b8b-4b6c-8317-d88f6e3e1433" providerId="ADAL" clId="{7BF62C84-912E-41B3-A8E8-F8B49CF11712}" dt="2020-11-12T05:21:27.993" v="935" actId="20577"/>
        <pc:sldMkLst>
          <pc:docMk/>
          <pc:sldMk cId="1337179534" sldId="261"/>
        </pc:sldMkLst>
        <pc:spChg chg="mod ord">
          <ac:chgData name="Lu,Jamie" userId="d1ec76e5-7b8b-4b6c-8317-d88f6e3e1433" providerId="ADAL" clId="{7BF62C84-912E-41B3-A8E8-F8B49CF11712}" dt="2020-11-12T05:19:16.214" v="777" actId="20577"/>
          <ac:spMkLst>
            <pc:docMk/>
            <pc:sldMk cId="1337179534" sldId="261"/>
            <ac:spMk id="2" creationId="{D11BEC92-60CC-4C57-8B24-C31F97B364F6}"/>
          </ac:spMkLst>
        </pc:spChg>
        <pc:spChg chg="add del mod">
          <ac:chgData name="Lu,Jamie" userId="d1ec76e5-7b8b-4b6c-8317-d88f6e3e1433" providerId="ADAL" clId="{7BF62C84-912E-41B3-A8E8-F8B49CF11712}" dt="2020-11-12T05:21:27.993" v="935" actId="20577"/>
          <ac:spMkLst>
            <pc:docMk/>
            <pc:sldMk cId="1337179534" sldId="261"/>
            <ac:spMk id="3" creationId="{FF836CA0-23DE-4954-A1B8-12E1768A7092}"/>
          </ac:spMkLst>
        </pc:spChg>
        <pc:spChg chg="add del">
          <ac:chgData name="Lu,Jamie" userId="d1ec76e5-7b8b-4b6c-8317-d88f6e3e1433" providerId="ADAL" clId="{7BF62C84-912E-41B3-A8E8-F8B49CF11712}" dt="2020-11-12T05:19:24.403" v="779" actId="22"/>
          <ac:spMkLst>
            <pc:docMk/>
            <pc:sldMk cId="1337179534" sldId="261"/>
            <ac:spMk id="6" creationId="{D5A46575-97BF-4E9D-BB18-F3224A591C70}"/>
          </ac:spMkLst>
        </pc:spChg>
        <pc:spChg chg="add del">
          <ac:chgData name="Lu,Jamie" userId="d1ec76e5-7b8b-4b6c-8317-d88f6e3e1433" providerId="ADAL" clId="{7BF62C84-912E-41B3-A8E8-F8B49CF11712}" dt="2020-11-05T15:51:29.814" v="235" actId="26606"/>
          <ac:spMkLst>
            <pc:docMk/>
            <pc:sldMk cId="1337179534" sldId="261"/>
            <ac:spMk id="10" creationId="{362D44EE-C852-4460-B8B5-C4F2BC20510C}"/>
          </ac:spMkLst>
        </pc:spChg>
        <pc:spChg chg="add del">
          <ac:chgData name="Lu,Jamie" userId="d1ec76e5-7b8b-4b6c-8317-d88f6e3e1433" providerId="ADAL" clId="{7BF62C84-912E-41B3-A8E8-F8B49CF11712}" dt="2020-11-05T15:51:29.814" v="235" actId="26606"/>
          <ac:spMkLst>
            <pc:docMk/>
            <pc:sldMk cId="1337179534" sldId="261"/>
            <ac:spMk id="12" creationId="{658970D8-8D1D-4B5C-894B-E871CC86543D}"/>
          </ac:spMkLst>
        </pc:spChg>
        <pc:spChg chg="add del">
          <ac:chgData name="Lu,Jamie" userId="d1ec76e5-7b8b-4b6c-8317-d88f6e3e1433" providerId="ADAL" clId="{7BF62C84-912E-41B3-A8E8-F8B49CF11712}" dt="2020-11-05T15:51:29.814" v="235" actId="26606"/>
          <ac:spMkLst>
            <pc:docMk/>
            <pc:sldMk cId="1337179534" sldId="261"/>
            <ac:spMk id="14" creationId="{F227E5B6-9132-43CA-B503-37A18562ADF2}"/>
          </ac:spMkLst>
        </pc:spChg>
        <pc:spChg chg="add del">
          <ac:chgData name="Lu,Jamie" userId="d1ec76e5-7b8b-4b6c-8317-d88f6e3e1433" providerId="ADAL" clId="{7BF62C84-912E-41B3-A8E8-F8B49CF11712}" dt="2020-11-05T15:51:29.814" v="235" actId="26606"/>
          <ac:spMkLst>
            <pc:docMk/>
            <pc:sldMk cId="1337179534" sldId="261"/>
            <ac:spMk id="16" creationId="{03C2051E-A88D-48E5-BACF-AAED17892722}"/>
          </ac:spMkLst>
        </pc:spChg>
        <pc:spChg chg="add del">
          <ac:chgData name="Lu,Jamie" userId="d1ec76e5-7b8b-4b6c-8317-d88f6e3e1433" providerId="ADAL" clId="{7BF62C84-912E-41B3-A8E8-F8B49CF11712}" dt="2020-11-05T15:51:29.814" v="235" actId="26606"/>
          <ac:spMkLst>
            <pc:docMk/>
            <pc:sldMk cId="1337179534" sldId="261"/>
            <ac:spMk id="18" creationId="{7821A508-2985-4905-874A-527429BAABFA}"/>
          </ac:spMkLst>
        </pc:spChg>
        <pc:spChg chg="add del">
          <ac:chgData name="Lu,Jamie" userId="d1ec76e5-7b8b-4b6c-8317-d88f6e3e1433" providerId="ADAL" clId="{7BF62C84-912E-41B3-A8E8-F8B49CF11712}" dt="2020-11-05T15:51:29.814" v="235" actId="26606"/>
          <ac:spMkLst>
            <pc:docMk/>
            <pc:sldMk cId="1337179534" sldId="261"/>
            <ac:spMk id="20" creationId="{D2929CB1-0E3C-4B2D-ADC5-0154FB33BA44}"/>
          </ac:spMkLst>
        </pc:spChg>
        <pc:spChg chg="add del">
          <ac:chgData name="Lu,Jamie" userId="d1ec76e5-7b8b-4b6c-8317-d88f6e3e1433" providerId="ADAL" clId="{7BF62C84-912E-41B3-A8E8-F8B49CF11712}" dt="2020-11-05T15:51:29.814" v="235" actId="26606"/>
          <ac:spMkLst>
            <pc:docMk/>
            <pc:sldMk cId="1337179534" sldId="261"/>
            <ac:spMk id="22" creationId="{5F2F0C84-BE8C-4DC2-A6D3-30349A801D5C}"/>
          </ac:spMkLst>
        </pc:spChg>
        <pc:spChg chg="add del">
          <ac:chgData name="Lu,Jamie" userId="d1ec76e5-7b8b-4b6c-8317-d88f6e3e1433" providerId="ADAL" clId="{7BF62C84-912E-41B3-A8E8-F8B49CF11712}" dt="2020-11-05T15:51:33.410" v="237" actId="26606"/>
          <ac:spMkLst>
            <pc:docMk/>
            <pc:sldMk cId="1337179534" sldId="261"/>
            <ac:spMk id="24" creationId="{71B2258F-86CA-4D4D-8270-BC05FCDEBFB3}"/>
          </ac:spMkLst>
        </pc:spChg>
        <pc:spChg chg="add del">
          <ac:chgData name="Lu,Jamie" userId="d1ec76e5-7b8b-4b6c-8317-d88f6e3e1433" providerId="ADAL" clId="{7BF62C84-912E-41B3-A8E8-F8B49CF11712}" dt="2020-11-05T15:51:38.548" v="239" actId="26606"/>
          <ac:spMkLst>
            <pc:docMk/>
            <pc:sldMk cId="1337179534" sldId="261"/>
            <ac:spMk id="26" creationId="{62542EEC-4F7C-4AE2-933E-EAC8EB3FA378}"/>
          </ac:spMkLst>
        </pc:spChg>
        <pc:spChg chg="add del">
          <ac:chgData name="Lu,Jamie" userId="d1ec76e5-7b8b-4b6c-8317-d88f6e3e1433" providerId="ADAL" clId="{7BF62C84-912E-41B3-A8E8-F8B49CF11712}" dt="2020-11-05T15:51:38.548" v="239" actId="26606"/>
          <ac:spMkLst>
            <pc:docMk/>
            <pc:sldMk cId="1337179534" sldId="261"/>
            <ac:spMk id="27" creationId="{B81933D1-5615-42C7-9C0B-4EB7105CCE2D}"/>
          </ac:spMkLst>
        </pc:spChg>
        <pc:spChg chg="add del">
          <ac:chgData name="Lu,Jamie" userId="d1ec76e5-7b8b-4b6c-8317-d88f6e3e1433" providerId="ADAL" clId="{7BF62C84-912E-41B3-A8E8-F8B49CF11712}" dt="2020-11-05T15:51:38.548" v="239" actId="26606"/>
          <ac:spMkLst>
            <pc:docMk/>
            <pc:sldMk cId="1337179534" sldId="261"/>
            <ac:spMk id="28" creationId="{19C9EAEA-39D0-4B0E-A0EB-51E7B26740B1}"/>
          </ac:spMkLst>
        </pc:spChg>
        <pc:grpChg chg="add del">
          <ac:chgData name="Lu,Jamie" userId="d1ec76e5-7b8b-4b6c-8317-d88f6e3e1433" providerId="ADAL" clId="{7BF62C84-912E-41B3-A8E8-F8B49CF11712}" dt="2020-11-05T15:51:38.548" v="239" actId="26606"/>
          <ac:grpSpMkLst>
            <pc:docMk/>
            <pc:sldMk cId="1337179534" sldId="261"/>
            <ac:grpSpMk id="29" creationId="{032D8612-31EB-44CF-A1D0-14FD4C705424}"/>
          </ac:grpSpMkLst>
        </pc:grpChg>
        <pc:picChg chg="add mod">
          <ac:chgData name="Lu,Jamie" userId="d1ec76e5-7b8b-4b6c-8317-d88f6e3e1433" providerId="ADAL" clId="{7BF62C84-912E-41B3-A8E8-F8B49CF11712}" dt="2020-11-12T05:19:49.443" v="808" actId="1076"/>
          <ac:picMkLst>
            <pc:docMk/>
            <pc:sldMk cId="1337179534" sldId="261"/>
            <ac:picMk id="5" creationId="{E2C26C2D-208F-41C4-9A56-C4EA42047D08}"/>
          </ac:picMkLst>
        </pc:picChg>
        <pc:picChg chg="add del">
          <ac:chgData name="Lu,Jamie" userId="d1ec76e5-7b8b-4b6c-8317-d88f6e3e1433" providerId="ADAL" clId="{7BF62C84-912E-41B3-A8E8-F8B49CF11712}" dt="2020-11-05T15:51:17.219" v="232" actId="22"/>
          <ac:picMkLst>
            <pc:docMk/>
            <pc:sldMk cId="1337179534" sldId="261"/>
            <ac:picMk id="7" creationId="{DE0EDBCB-7380-4883-B3EC-8171B38EACDB}"/>
          </ac:picMkLst>
        </pc:picChg>
      </pc:sldChg>
      <pc:sldChg chg="addSp delSp modSp new mod">
        <pc:chgData name="Lu,Jamie" userId="d1ec76e5-7b8b-4b6c-8317-d88f6e3e1433" providerId="ADAL" clId="{7BF62C84-912E-41B3-A8E8-F8B49CF11712}" dt="2020-11-05T16:00:34.435" v="313" actId="22"/>
        <pc:sldMkLst>
          <pc:docMk/>
          <pc:sldMk cId="3066518208" sldId="262"/>
        </pc:sldMkLst>
        <pc:spChg chg="mod">
          <ac:chgData name="Lu,Jamie" userId="d1ec76e5-7b8b-4b6c-8317-d88f6e3e1433" providerId="ADAL" clId="{7BF62C84-912E-41B3-A8E8-F8B49CF11712}" dt="2020-11-05T16:00:31.645" v="311"/>
          <ac:spMkLst>
            <pc:docMk/>
            <pc:sldMk cId="3066518208" sldId="262"/>
            <ac:spMk id="2" creationId="{CB15322F-0ED0-4571-A562-A434B48C46A1}"/>
          </ac:spMkLst>
        </pc:spChg>
        <pc:spChg chg="add del">
          <ac:chgData name="Lu,Jamie" userId="d1ec76e5-7b8b-4b6c-8317-d88f6e3e1433" providerId="ADAL" clId="{7BF62C84-912E-41B3-A8E8-F8B49CF11712}" dt="2020-11-05T16:00:34.435" v="313" actId="22"/>
          <ac:spMkLst>
            <pc:docMk/>
            <pc:sldMk cId="3066518208" sldId="262"/>
            <ac:spMk id="5" creationId="{098BADF9-5D02-49DF-AC6E-2C7BDCF84A4B}"/>
          </ac:spMkLst>
        </pc:spChg>
      </pc:sldChg>
      <pc:sldChg chg="modSp add mod">
        <pc:chgData name="Lu,Jamie" userId="d1ec76e5-7b8b-4b6c-8317-d88f6e3e1433" providerId="ADAL" clId="{7BF62C84-912E-41B3-A8E8-F8B49CF11712}" dt="2020-11-05T16:00:44.408" v="329" actId="20577"/>
        <pc:sldMkLst>
          <pc:docMk/>
          <pc:sldMk cId="2001383432" sldId="263"/>
        </pc:sldMkLst>
        <pc:spChg chg="mod">
          <ac:chgData name="Lu,Jamie" userId="d1ec76e5-7b8b-4b6c-8317-d88f6e3e1433" providerId="ADAL" clId="{7BF62C84-912E-41B3-A8E8-F8B49CF11712}" dt="2020-11-05T16:00:44.408" v="329" actId="20577"/>
          <ac:spMkLst>
            <pc:docMk/>
            <pc:sldMk cId="2001383432" sldId="263"/>
            <ac:spMk id="2" creationId="{CB15322F-0ED0-4571-A562-A434B48C46A1}"/>
          </ac:spMkLst>
        </pc:spChg>
      </pc:sldChg>
      <pc:sldChg chg="addSp delSp modSp new mod setBg">
        <pc:chgData name="Lu,Jamie" userId="d1ec76e5-7b8b-4b6c-8317-d88f6e3e1433" providerId="ADAL" clId="{7BF62C84-912E-41B3-A8E8-F8B49CF11712}" dt="2020-11-05T16:13:05.682" v="353" actId="478"/>
        <pc:sldMkLst>
          <pc:docMk/>
          <pc:sldMk cId="927699066" sldId="264"/>
        </pc:sldMkLst>
        <pc:spChg chg="add del">
          <ac:chgData name="Lu,Jamie" userId="d1ec76e5-7b8b-4b6c-8317-d88f6e3e1433" providerId="ADAL" clId="{7BF62C84-912E-41B3-A8E8-F8B49CF11712}" dt="2020-11-05T16:12:32.054" v="351" actId="26606"/>
          <ac:spMkLst>
            <pc:docMk/>
            <pc:sldMk cId="927699066" sldId="264"/>
            <ac:spMk id="2" creationId="{C8E262B4-83D7-48A0-A490-AF8FCD5A6882}"/>
          </ac:spMkLst>
        </pc:spChg>
        <pc:spChg chg="del">
          <ac:chgData name="Lu,Jamie" userId="d1ec76e5-7b8b-4b6c-8317-d88f6e3e1433" providerId="ADAL" clId="{7BF62C84-912E-41B3-A8E8-F8B49CF11712}" dt="2020-11-05T16:11:20.670" v="338"/>
          <ac:spMkLst>
            <pc:docMk/>
            <pc:sldMk cId="927699066" sldId="264"/>
            <ac:spMk id="3" creationId="{C6FCACBA-898B-4646-B853-A75A3980AF6C}"/>
          </ac:spMkLst>
        </pc:spChg>
        <pc:spChg chg="add del">
          <ac:chgData name="Lu,Jamie" userId="d1ec76e5-7b8b-4b6c-8317-d88f6e3e1433" providerId="ADAL" clId="{7BF62C84-912E-41B3-A8E8-F8B49CF11712}" dt="2020-11-05T16:12:32.042" v="350" actId="26606"/>
          <ac:spMkLst>
            <pc:docMk/>
            <pc:sldMk cId="927699066" sldId="264"/>
            <ac:spMk id="7" creationId="{5D9FC6AC-4A12-4825-8ABE-0732B8EF4D16}"/>
          </ac:spMkLst>
        </pc:spChg>
        <pc:spChg chg="add mod">
          <ac:chgData name="Lu,Jamie" userId="d1ec76e5-7b8b-4b6c-8317-d88f6e3e1433" providerId="ADAL" clId="{7BF62C84-912E-41B3-A8E8-F8B49CF11712}" dt="2020-11-05T16:13:05.682" v="353" actId="478"/>
          <ac:spMkLst>
            <pc:docMk/>
            <pc:sldMk cId="927699066" sldId="264"/>
            <ac:spMk id="8" creationId="{150A6F31-FCB3-4AEF-B53F-6AF3F9CC5EB6}"/>
          </ac:spMkLst>
        </pc:spChg>
        <pc:spChg chg="add">
          <ac:chgData name="Lu,Jamie" userId="d1ec76e5-7b8b-4b6c-8317-d88f6e3e1433" providerId="ADAL" clId="{7BF62C84-912E-41B3-A8E8-F8B49CF11712}" dt="2020-11-05T16:12:32.054" v="351" actId="26606"/>
          <ac:spMkLst>
            <pc:docMk/>
            <pc:sldMk cId="927699066" sldId="264"/>
            <ac:spMk id="9" creationId="{4613B4A9-1C7C-4729-A016-AB42D3979460}"/>
          </ac:spMkLst>
        </pc:spChg>
        <pc:spChg chg="add del">
          <ac:chgData name="Lu,Jamie" userId="d1ec76e5-7b8b-4b6c-8317-d88f6e3e1433" providerId="ADAL" clId="{7BF62C84-912E-41B3-A8E8-F8B49CF11712}" dt="2020-11-05T16:11:34.204" v="342" actId="26606"/>
          <ac:spMkLst>
            <pc:docMk/>
            <pc:sldMk cId="927699066" sldId="264"/>
            <ac:spMk id="10" creationId="{2B566528-1B12-4246-9431-5C2D7D081168}"/>
          </ac:spMkLst>
        </pc:spChg>
        <pc:spChg chg="add del">
          <ac:chgData name="Lu,Jamie" userId="d1ec76e5-7b8b-4b6c-8317-d88f6e3e1433" providerId="ADAL" clId="{7BF62C84-912E-41B3-A8E8-F8B49CF11712}" dt="2020-11-05T16:11:34.204" v="342" actId="26606"/>
          <ac:spMkLst>
            <pc:docMk/>
            <pc:sldMk cId="927699066" sldId="264"/>
            <ac:spMk id="12" creationId="{2E80C965-DB6D-4F81-9E9E-B027384D0BD6}"/>
          </ac:spMkLst>
        </pc:spChg>
        <pc:spChg chg="add del">
          <ac:chgData name="Lu,Jamie" userId="d1ec76e5-7b8b-4b6c-8317-d88f6e3e1433" providerId="ADAL" clId="{7BF62C84-912E-41B3-A8E8-F8B49CF11712}" dt="2020-11-05T16:11:34.204" v="342" actId="26606"/>
          <ac:spMkLst>
            <pc:docMk/>
            <pc:sldMk cId="927699066" sldId="264"/>
            <ac:spMk id="14" creationId="{A580F890-B085-4E95-96AA-55AEBEC5CE6E}"/>
          </ac:spMkLst>
        </pc:spChg>
        <pc:spChg chg="add del">
          <ac:chgData name="Lu,Jamie" userId="d1ec76e5-7b8b-4b6c-8317-d88f6e3e1433" providerId="ADAL" clId="{7BF62C84-912E-41B3-A8E8-F8B49CF11712}" dt="2020-11-05T16:11:34.204" v="342" actId="26606"/>
          <ac:spMkLst>
            <pc:docMk/>
            <pc:sldMk cId="927699066" sldId="264"/>
            <ac:spMk id="16" creationId="{D3F51FEB-38FB-4F6C-9F7B-2F2AFAB65463}"/>
          </ac:spMkLst>
        </pc:spChg>
        <pc:spChg chg="add del">
          <ac:chgData name="Lu,Jamie" userId="d1ec76e5-7b8b-4b6c-8317-d88f6e3e1433" providerId="ADAL" clId="{7BF62C84-912E-41B3-A8E8-F8B49CF11712}" dt="2020-11-05T16:11:34.204" v="342" actId="26606"/>
          <ac:spMkLst>
            <pc:docMk/>
            <pc:sldMk cId="927699066" sldId="264"/>
            <ac:spMk id="18" creationId="{1E547BA6-BAE0-43BB-A7CA-60F69CE252F0}"/>
          </ac:spMkLst>
        </pc:spChg>
        <pc:spChg chg="add del">
          <ac:chgData name="Lu,Jamie" userId="d1ec76e5-7b8b-4b6c-8317-d88f6e3e1433" providerId="ADAL" clId="{7BF62C84-912E-41B3-A8E8-F8B49CF11712}" dt="2020-11-05T16:11:39.088" v="344" actId="26606"/>
          <ac:spMkLst>
            <pc:docMk/>
            <pc:sldMk cId="927699066" sldId="264"/>
            <ac:spMk id="20" creationId="{8950AD4C-6AF3-49F8-94E1-DBCAFB39478B}"/>
          </ac:spMkLst>
        </pc:spChg>
        <pc:spChg chg="add del">
          <ac:chgData name="Lu,Jamie" userId="d1ec76e5-7b8b-4b6c-8317-d88f6e3e1433" providerId="ADAL" clId="{7BF62C84-912E-41B3-A8E8-F8B49CF11712}" dt="2020-11-05T16:11:39.088" v="344" actId="26606"/>
          <ac:spMkLst>
            <pc:docMk/>
            <pc:sldMk cId="927699066" sldId="264"/>
            <ac:spMk id="21" creationId="{DEAEE08D-A745-4391-9073-9E99767E09D4}"/>
          </ac:spMkLst>
        </pc:spChg>
        <pc:spChg chg="add del">
          <ac:chgData name="Lu,Jamie" userId="d1ec76e5-7b8b-4b6c-8317-d88f6e3e1433" providerId="ADAL" clId="{7BF62C84-912E-41B3-A8E8-F8B49CF11712}" dt="2020-11-05T16:11:39.088" v="344" actId="26606"/>
          <ac:spMkLst>
            <pc:docMk/>
            <pc:sldMk cId="927699066" sldId="264"/>
            <ac:spMk id="22" creationId="{7E862DF0-097D-4BBD-A1A1-35B522C5EB97}"/>
          </ac:spMkLst>
        </pc:spChg>
        <pc:spChg chg="add del">
          <ac:chgData name="Lu,Jamie" userId="d1ec76e5-7b8b-4b6c-8317-d88f6e3e1433" providerId="ADAL" clId="{7BF62C84-912E-41B3-A8E8-F8B49CF11712}" dt="2020-11-05T16:12:04.855" v="346" actId="26606"/>
          <ac:spMkLst>
            <pc:docMk/>
            <pc:sldMk cId="927699066" sldId="264"/>
            <ac:spMk id="24" creationId="{0BC9EFE1-D8CB-4668-9980-DB108327A794}"/>
          </ac:spMkLst>
        </pc:spChg>
        <pc:spChg chg="add del">
          <ac:chgData name="Lu,Jamie" userId="d1ec76e5-7b8b-4b6c-8317-d88f6e3e1433" providerId="ADAL" clId="{7BF62C84-912E-41B3-A8E8-F8B49CF11712}" dt="2020-11-05T16:12:04.855" v="346" actId="26606"/>
          <ac:spMkLst>
            <pc:docMk/>
            <pc:sldMk cId="927699066" sldId="264"/>
            <ac:spMk id="26" creationId="{C8E262B4-83D7-48A0-A490-AF8FCD5A6882}"/>
          </ac:spMkLst>
        </pc:spChg>
        <pc:spChg chg="add del">
          <ac:chgData name="Lu,Jamie" userId="d1ec76e5-7b8b-4b6c-8317-d88f6e3e1433" providerId="ADAL" clId="{7BF62C84-912E-41B3-A8E8-F8B49CF11712}" dt="2020-11-05T16:12:04.855" v="346" actId="26606"/>
          <ac:spMkLst>
            <pc:docMk/>
            <pc:sldMk cId="927699066" sldId="264"/>
            <ac:spMk id="27" creationId="{77DA6D33-2D62-458C-BF5D-DBF612FD557E}"/>
          </ac:spMkLst>
        </pc:spChg>
        <pc:spChg chg="add del">
          <ac:chgData name="Lu,Jamie" userId="d1ec76e5-7b8b-4b6c-8317-d88f6e3e1433" providerId="ADAL" clId="{7BF62C84-912E-41B3-A8E8-F8B49CF11712}" dt="2020-11-05T16:12:08.282" v="348" actId="26606"/>
          <ac:spMkLst>
            <pc:docMk/>
            <pc:sldMk cId="927699066" sldId="264"/>
            <ac:spMk id="29" creationId="{4613B4A9-1C7C-4729-A016-AB42D3979460}"/>
          </ac:spMkLst>
        </pc:spChg>
        <pc:picChg chg="add del mod">
          <ac:chgData name="Lu,Jamie" userId="d1ec76e5-7b8b-4b6c-8317-d88f6e3e1433" providerId="ADAL" clId="{7BF62C84-912E-41B3-A8E8-F8B49CF11712}" dt="2020-11-05T16:13:05.682" v="353" actId="478"/>
          <ac:picMkLst>
            <pc:docMk/>
            <pc:sldMk cId="927699066" sldId="264"/>
            <ac:picMk id="5" creationId="{365257AD-7F66-4D5B-BE37-5FDB146B64BA}"/>
          </ac:picMkLst>
        </pc:picChg>
        <pc:picChg chg="add del">
          <ac:chgData name="Lu,Jamie" userId="d1ec76e5-7b8b-4b6c-8317-d88f6e3e1433" providerId="ADAL" clId="{7BF62C84-912E-41B3-A8E8-F8B49CF11712}" dt="2020-11-05T16:12:04.855" v="346" actId="26606"/>
          <ac:picMkLst>
            <pc:docMk/>
            <pc:sldMk cId="927699066" sldId="264"/>
            <ac:picMk id="25" creationId="{7CBAE1BD-B8E4-4029-8AA2-C77E4FED9864}"/>
          </ac:picMkLst>
        </pc:picChg>
      </pc:sldChg>
      <pc:sldChg chg="new del">
        <pc:chgData name="Lu,Jamie" userId="d1ec76e5-7b8b-4b6c-8317-d88f6e3e1433" providerId="ADAL" clId="{7BF62C84-912E-41B3-A8E8-F8B49CF11712}" dt="2020-11-09T17:26:17.523" v="375" actId="680"/>
        <pc:sldMkLst>
          <pc:docMk/>
          <pc:sldMk cId="1172991665" sldId="265"/>
        </pc:sldMkLst>
      </pc:sldChg>
      <pc:sldChg chg="addSp delSp modSp new del mod ord setBg">
        <pc:chgData name="Lu,Jamie" userId="d1ec76e5-7b8b-4b6c-8317-d88f6e3e1433" providerId="ADAL" clId="{7BF62C84-912E-41B3-A8E8-F8B49CF11712}" dt="2020-11-09T17:40:56.296" v="581" actId="47"/>
        <pc:sldMkLst>
          <pc:docMk/>
          <pc:sldMk cId="1659079789" sldId="265"/>
        </pc:sldMkLst>
        <pc:spChg chg="mod">
          <ac:chgData name="Lu,Jamie" userId="d1ec76e5-7b8b-4b6c-8317-d88f6e3e1433" providerId="ADAL" clId="{7BF62C84-912E-41B3-A8E8-F8B49CF11712}" dt="2020-11-09T17:40:31.423" v="572" actId="21"/>
          <ac:spMkLst>
            <pc:docMk/>
            <pc:sldMk cId="1659079789" sldId="265"/>
            <ac:spMk id="2" creationId="{30E7007E-8EA1-4097-BB4D-BB9F25337DA3}"/>
          </ac:spMkLst>
        </pc:spChg>
        <pc:spChg chg="add del">
          <ac:chgData name="Lu,Jamie" userId="d1ec76e5-7b8b-4b6c-8317-d88f6e3e1433" providerId="ADAL" clId="{7BF62C84-912E-41B3-A8E8-F8B49CF11712}" dt="2020-11-09T17:26:55.707" v="387" actId="26606"/>
          <ac:spMkLst>
            <pc:docMk/>
            <pc:sldMk cId="1659079789" sldId="265"/>
            <ac:spMk id="8" creationId="{B5A8AFA4-5C32-4100-9C6D-839A47E15FA0}"/>
          </ac:spMkLst>
        </pc:spChg>
        <pc:spChg chg="add del">
          <ac:chgData name="Lu,Jamie" userId="d1ec76e5-7b8b-4b6c-8317-d88f6e3e1433" providerId="ADAL" clId="{7BF62C84-912E-41B3-A8E8-F8B49CF11712}" dt="2020-11-09T17:26:55.707" v="387" actId="26606"/>
          <ac:spMkLst>
            <pc:docMk/>
            <pc:sldMk cId="1659079789" sldId="265"/>
            <ac:spMk id="10" creationId="{96B5F253-7949-47C2-9DBD-1570ECDA2296}"/>
          </ac:spMkLst>
        </pc:spChg>
        <pc:spChg chg="add">
          <ac:chgData name="Lu,Jamie" userId="d1ec76e5-7b8b-4b6c-8317-d88f6e3e1433" providerId="ADAL" clId="{7BF62C84-912E-41B3-A8E8-F8B49CF11712}" dt="2020-11-09T17:26:55.707" v="387" actId="26606"/>
          <ac:spMkLst>
            <pc:docMk/>
            <pc:sldMk cId="1659079789" sldId="265"/>
            <ac:spMk id="15" creationId="{07322A9E-F1EC-405E-8971-BA906EFFCCB8}"/>
          </ac:spMkLst>
        </pc:spChg>
        <pc:spChg chg="add">
          <ac:chgData name="Lu,Jamie" userId="d1ec76e5-7b8b-4b6c-8317-d88f6e3e1433" providerId="ADAL" clId="{7BF62C84-912E-41B3-A8E8-F8B49CF11712}" dt="2020-11-09T17:26:55.707" v="387" actId="26606"/>
          <ac:spMkLst>
            <pc:docMk/>
            <pc:sldMk cId="1659079789" sldId="265"/>
            <ac:spMk id="17" creationId="{A5704422-1118-4FD1-95AD-29A064EB80D9}"/>
          </ac:spMkLst>
        </pc:spChg>
        <pc:spChg chg="add">
          <ac:chgData name="Lu,Jamie" userId="d1ec76e5-7b8b-4b6c-8317-d88f6e3e1433" providerId="ADAL" clId="{7BF62C84-912E-41B3-A8E8-F8B49CF11712}" dt="2020-11-09T17:26:55.707" v="387" actId="26606"/>
          <ac:spMkLst>
            <pc:docMk/>
            <pc:sldMk cId="1659079789" sldId="265"/>
            <ac:spMk id="19" creationId="{A88B2AAA-B805-498E-A9E6-98B885855498}"/>
          </ac:spMkLst>
        </pc:spChg>
        <pc:spChg chg="add">
          <ac:chgData name="Lu,Jamie" userId="d1ec76e5-7b8b-4b6c-8317-d88f6e3e1433" providerId="ADAL" clId="{7BF62C84-912E-41B3-A8E8-F8B49CF11712}" dt="2020-11-09T17:26:55.707" v="387" actId="26606"/>
          <ac:spMkLst>
            <pc:docMk/>
            <pc:sldMk cId="1659079789" sldId="265"/>
            <ac:spMk id="21" creationId="{9B8051E0-19D7-43E1-BFD9-E6DBFEB3A3F1}"/>
          </ac:spMkLst>
        </pc:spChg>
        <pc:spChg chg="add">
          <ac:chgData name="Lu,Jamie" userId="d1ec76e5-7b8b-4b6c-8317-d88f6e3e1433" providerId="ADAL" clId="{7BF62C84-912E-41B3-A8E8-F8B49CF11712}" dt="2020-11-09T17:26:55.707" v="387" actId="26606"/>
          <ac:spMkLst>
            <pc:docMk/>
            <pc:sldMk cId="1659079789" sldId="265"/>
            <ac:spMk id="23" creationId="{4EDB2B02-86A2-46F5-A4BE-B7D9B10411D6}"/>
          </ac:spMkLst>
        </pc:spChg>
        <pc:spChg chg="add">
          <ac:chgData name="Lu,Jamie" userId="d1ec76e5-7b8b-4b6c-8317-d88f6e3e1433" providerId="ADAL" clId="{7BF62C84-912E-41B3-A8E8-F8B49CF11712}" dt="2020-11-09T17:26:55.707" v="387" actId="26606"/>
          <ac:spMkLst>
            <pc:docMk/>
            <pc:sldMk cId="1659079789" sldId="265"/>
            <ac:spMk id="25" creationId="{43954639-FB5D-41F4-9560-6F6DFE778425}"/>
          </ac:spMkLst>
        </pc:spChg>
        <pc:spChg chg="add">
          <ac:chgData name="Lu,Jamie" userId="d1ec76e5-7b8b-4b6c-8317-d88f6e3e1433" providerId="ADAL" clId="{7BF62C84-912E-41B3-A8E8-F8B49CF11712}" dt="2020-11-09T17:26:55.707" v="387" actId="26606"/>
          <ac:spMkLst>
            <pc:docMk/>
            <pc:sldMk cId="1659079789" sldId="265"/>
            <ac:spMk id="27" creationId="{E898931C-0323-41FA-A036-20F818B1FF81}"/>
          </ac:spMkLst>
        </pc:spChg>
        <pc:spChg chg="add">
          <ac:chgData name="Lu,Jamie" userId="d1ec76e5-7b8b-4b6c-8317-d88f6e3e1433" providerId="ADAL" clId="{7BF62C84-912E-41B3-A8E8-F8B49CF11712}" dt="2020-11-09T17:26:55.707" v="387" actId="26606"/>
          <ac:spMkLst>
            <pc:docMk/>
            <pc:sldMk cId="1659079789" sldId="265"/>
            <ac:spMk id="29" creationId="{89AFE9DD-0792-4B98-B4EB-97ACA17E6AA8}"/>
          </ac:spMkLst>
        </pc:spChg>
        <pc:spChg chg="add">
          <ac:chgData name="Lu,Jamie" userId="d1ec76e5-7b8b-4b6c-8317-d88f6e3e1433" providerId="ADAL" clId="{7BF62C84-912E-41B3-A8E8-F8B49CF11712}" dt="2020-11-09T17:26:55.707" v="387" actId="26606"/>
          <ac:spMkLst>
            <pc:docMk/>
            <pc:sldMk cId="1659079789" sldId="265"/>
            <ac:spMk id="31" creationId="{3981F5C4-9AE1-404E-AF44-A4E6DB374F9D}"/>
          </ac:spMkLst>
        </pc:spChg>
        <pc:spChg chg="add">
          <ac:chgData name="Lu,Jamie" userId="d1ec76e5-7b8b-4b6c-8317-d88f6e3e1433" providerId="ADAL" clId="{7BF62C84-912E-41B3-A8E8-F8B49CF11712}" dt="2020-11-09T17:26:55.707" v="387" actId="26606"/>
          <ac:spMkLst>
            <pc:docMk/>
            <pc:sldMk cId="1659079789" sldId="265"/>
            <ac:spMk id="33" creationId="{763C1781-8726-4FAC-8C45-FF40376BE409}"/>
          </ac:spMkLst>
        </pc:spChg>
        <pc:spChg chg="add">
          <ac:chgData name="Lu,Jamie" userId="d1ec76e5-7b8b-4b6c-8317-d88f6e3e1433" providerId="ADAL" clId="{7BF62C84-912E-41B3-A8E8-F8B49CF11712}" dt="2020-11-09T17:26:55.707" v="387" actId="26606"/>
          <ac:spMkLst>
            <pc:docMk/>
            <pc:sldMk cId="1659079789" sldId="265"/>
            <ac:spMk id="35" creationId="{301491B5-56C7-43DC-A3D9-861EECCA056A}"/>
          </ac:spMkLst>
        </pc:spChg>
        <pc:spChg chg="add">
          <ac:chgData name="Lu,Jamie" userId="d1ec76e5-7b8b-4b6c-8317-d88f6e3e1433" providerId="ADAL" clId="{7BF62C84-912E-41B3-A8E8-F8B49CF11712}" dt="2020-11-09T17:26:55.707" v="387" actId="26606"/>
          <ac:spMkLst>
            <pc:docMk/>
            <pc:sldMk cId="1659079789" sldId="265"/>
            <ac:spMk id="37" creationId="{237E2353-22DF-46E0-A200-FB30F8F394E2}"/>
          </ac:spMkLst>
        </pc:spChg>
        <pc:spChg chg="add">
          <ac:chgData name="Lu,Jamie" userId="d1ec76e5-7b8b-4b6c-8317-d88f6e3e1433" providerId="ADAL" clId="{7BF62C84-912E-41B3-A8E8-F8B49CF11712}" dt="2020-11-09T17:26:55.707" v="387" actId="26606"/>
          <ac:spMkLst>
            <pc:docMk/>
            <pc:sldMk cId="1659079789" sldId="265"/>
            <ac:spMk id="39" creationId="{DD6138DB-057B-45F7-A5F4-E7BFDA20D02C}"/>
          </ac:spMkLst>
        </pc:spChg>
        <pc:spChg chg="add">
          <ac:chgData name="Lu,Jamie" userId="d1ec76e5-7b8b-4b6c-8317-d88f6e3e1433" providerId="ADAL" clId="{7BF62C84-912E-41B3-A8E8-F8B49CF11712}" dt="2020-11-09T17:26:55.707" v="387" actId="26606"/>
          <ac:spMkLst>
            <pc:docMk/>
            <pc:sldMk cId="1659079789" sldId="265"/>
            <ac:spMk id="41" creationId="{79A54AB1-B64F-4843-BFAB-81CB74E66B65}"/>
          </ac:spMkLst>
        </pc:spChg>
        <pc:picChg chg="add mod ord">
          <ac:chgData name="Lu,Jamie" userId="d1ec76e5-7b8b-4b6c-8317-d88f6e3e1433" providerId="ADAL" clId="{7BF62C84-912E-41B3-A8E8-F8B49CF11712}" dt="2020-11-09T17:26:55.707" v="387" actId="26606"/>
          <ac:picMkLst>
            <pc:docMk/>
            <pc:sldMk cId="1659079789" sldId="265"/>
            <ac:picMk id="4" creationId="{DF1B7A93-A1A4-42DE-A1A4-7BEB6258AB31}"/>
          </ac:picMkLst>
        </pc:picChg>
      </pc:sldChg>
      <pc:sldChg chg="addSp delSp modSp new mod ord setBg setClrOvrMap modNotesTx">
        <pc:chgData name="Lu,Jamie" userId="d1ec76e5-7b8b-4b6c-8317-d88f6e3e1433" providerId="ADAL" clId="{7BF62C84-912E-41B3-A8E8-F8B49CF11712}" dt="2020-11-09T17:37:45.918" v="507"/>
        <pc:sldMkLst>
          <pc:docMk/>
          <pc:sldMk cId="2151642107" sldId="266"/>
        </pc:sldMkLst>
        <pc:spChg chg="mod">
          <ac:chgData name="Lu,Jamie" userId="d1ec76e5-7b8b-4b6c-8317-d88f6e3e1433" providerId="ADAL" clId="{7BF62C84-912E-41B3-A8E8-F8B49CF11712}" dt="2020-11-09T17:37:39.280" v="505" actId="20577"/>
          <ac:spMkLst>
            <pc:docMk/>
            <pc:sldMk cId="2151642107" sldId="266"/>
            <ac:spMk id="2" creationId="{D8FEBE77-F798-440F-86EB-D4766C5DB2F5}"/>
          </ac:spMkLst>
        </pc:spChg>
        <pc:spChg chg="add del">
          <ac:chgData name="Lu,Jamie" userId="d1ec76e5-7b8b-4b6c-8317-d88f6e3e1433" providerId="ADAL" clId="{7BF62C84-912E-41B3-A8E8-F8B49CF11712}" dt="2020-11-09T17:35:44.703" v="463" actId="26606"/>
          <ac:spMkLst>
            <pc:docMk/>
            <pc:sldMk cId="2151642107" sldId="266"/>
            <ac:spMk id="7" creationId="{E49CC64F-7275-4E33-961B-0C5CDC439875}"/>
          </ac:spMkLst>
        </pc:spChg>
        <pc:spChg chg="add del">
          <ac:chgData name="Lu,Jamie" userId="d1ec76e5-7b8b-4b6c-8317-d88f6e3e1433" providerId="ADAL" clId="{7BF62C84-912E-41B3-A8E8-F8B49CF11712}" dt="2020-11-09T17:36:06.461" v="467" actId="26606"/>
          <ac:spMkLst>
            <pc:docMk/>
            <pc:sldMk cId="2151642107" sldId="266"/>
            <ac:spMk id="8" creationId="{C3896A03-3945-419A-B66B-4EE266EDD152}"/>
          </ac:spMkLst>
        </pc:spChg>
        <pc:spChg chg="add del">
          <ac:chgData name="Lu,Jamie" userId="d1ec76e5-7b8b-4b6c-8317-d88f6e3e1433" providerId="ADAL" clId="{7BF62C84-912E-41B3-A8E8-F8B49CF11712}" dt="2020-11-09T17:30:38.147" v="426" actId="26606"/>
          <ac:spMkLst>
            <pc:docMk/>
            <pc:sldMk cId="2151642107" sldId="266"/>
            <ac:spMk id="9" creationId="{DF05ACD0-FF4A-4F8F-B5C5-6A4EBD0D1B38}"/>
          </ac:spMkLst>
        </pc:spChg>
        <pc:spChg chg="add del">
          <ac:chgData name="Lu,Jamie" userId="d1ec76e5-7b8b-4b6c-8317-d88f6e3e1433" providerId="ADAL" clId="{7BF62C84-912E-41B3-A8E8-F8B49CF11712}" dt="2020-11-09T17:36:06.461" v="467" actId="26606"/>
          <ac:spMkLst>
            <pc:docMk/>
            <pc:sldMk cId="2151642107" sldId="266"/>
            <ac:spMk id="10" creationId="{B34F5AD2-EDBD-4BBD-A55C-EAFFD0C7097A}"/>
          </ac:spMkLst>
        </pc:spChg>
        <pc:spChg chg="add del">
          <ac:chgData name="Lu,Jamie" userId="d1ec76e5-7b8b-4b6c-8317-d88f6e3e1433" providerId="ADAL" clId="{7BF62C84-912E-41B3-A8E8-F8B49CF11712}" dt="2020-11-09T17:30:38.147" v="426" actId="26606"/>
          <ac:spMkLst>
            <pc:docMk/>
            <pc:sldMk cId="2151642107" sldId="266"/>
            <ac:spMk id="11" creationId="{4C9AFA28-B5ED-4346-9AF7-68A157F16C7E}"/>
          </ac:spMkLst>
        </pc:spChg>
        <pc:spChg chg="add del">
          <ac:chgData name="Lu,Jamie" userId="d1ec76e5-7b8b-4b6c-8317-d88f6e3e1433" providerId="ADAL" clId="{7BF62C84-912E-41B3-A8E8-F8B49CF11712}" dt="2020-11-09T17:36:16.084" v="469" actId="26606"/>
          <ac:spMkLst>
            <pc:docMk/>
            <pc:sldMk cId="2151642107" sldId="266"/>
            <ac:spMk id="12" creationId="{8C790BE2-4E4F-4AAF-81A2-4A6F4885EBE6}"/>
          </ac:spMkLst>
        </pc:spChg>
        <pc:spChg chg="add del">
          <ac:chgData name="Lu,Jamie" userId="d1ec76e5-7b8b-4b6c-8317-d88f6e3e1433" providerId="ADAL" clId="{7BF62C84-912E-41B3-A8E8-F8B49CF11712}" dt="2020-11-09T17:36:16.084" v="469" actId="26606"/>
          <ac:spMkLst>
            <pc:docMk/>
            <pc:sldMk cId="2151642107" sldId="266"/>
            <ac:spMk id="13" creationId="{7DB3C429-F8DA-49B9-AF84-21996FCF78B5}"/>
          </ac:spMkLst>
        </pc:spChg>
        <pc:spChg chg="add del">
          <ac:chgData name="Lu,Jamie" userId="d1ec76e5-7b8b-4b6c-8317-d88f6e3e1433" providerId="ADAL" clId="{7BF62C84-912E-41B3-A8E8-F8B49CF11712}" dt="2020-11-09T17:36:16.084" v="469" actId="26606"/>
          <ac:spMkLst>
            <pc:docMk/>
            <pc:sldMk cId="2151642107" sldId="266"/>
            <ac:spMk id="14" creationId="{D28B54C3-B57B-472A-B96E-1FCB67093DC2}"/>
          </ac:spMkLst>
        </pc:spChg>
        <pc:spChg chg="add del">
          <ac:chgData name="Lu,Jamie" userId="d1ec76e5-7b8b-4b6c-8317-d88f6e3e1433" providerId="ADAL" clId="{7BF62C84-912E-41B3-A8E8-F8B49CF11712}" dt="2020-11-09T17:36:16.084" v="469" actId="26606"/>
          <ac:spMkLst>
            <pc:docMk/>
            <pc:sldMk cId="2151642107" sldId="266"/>
            <ac:spMk id="15" creationId="{C4C9F2B0-1044-46EB-8AEB-C3BFFDE6C2CC}"/>
          </ac:spMkLst>
        </pc:spChg>
        <pc:spChg chg="add del">
          <ac:chgData name="Lu,Jamie" userId="d1ec76e5-7b8b-4b6c-8317-d88f6e3e1433" providerId="ADAL" clId="{7BF62C84-912E-41B3-A8E8-F8B49CF11712}" dt="2020-11-09T17:36:16.084" v="469" actId="26606"/>
          <ac:spMkLst>
            <pc:docMk/>
            <pc:sldMk cId="2151642107" sldId="266"/>
            <ac:spMk id="17" creationId="{32B3ACB3-D689-442E-8A40-8680B0FEB8A2}"/>
          </ac:spMkLst>
        </pc:spChg>
        <pc:picChg chg="add mod">
          <ac:chgData name="Lu,Jamie" userId="d1ec76e5-7b8b-4b6c-8317-d88f6e3e1433" providerId="ADAL" clId="{7BF62C84-912E-41B3-A8E8-F8B49CF11712}" dt="2020-11-09T17:36:42.212" v="471"/>
          <ac:picMkLst>
            <pc:docMk/>
            <pc:sldMk cId="2151642107" sldId="266"/>
            <ac:picMk id="4" creationId="{0D4101A3-A2C4-4D35-99DD-9EA8951F20CA}"/>
          </ac:picMkLst>
        </pc:picChg>
        <pc:picChg chg="add del">
          <ac:chgData name="Lu,Jamie" userId="d1ec76e5-7b8b-4b6c-8317-d88f6e3e1433" providerId="ADAL" clId="{7BF62C84-912E-41B3-A8E8-F8B49CF11712}" dt="2020-11-09T17:30:38.147" v="426" actId="26606"/>
          <ac:picMkLst>
            <pc:docMk/>
            <pc:sldMk cId="2151642107" sldId="266"/>
            <ac:picMk id="6" creationId="{A4867189-7CC7-4F44-943E-9CD5CB78D4A7}"/>
          </ac:picMkLst>
        </pc:picChg>
      </pc:sldChg>
      <pc:sldChg chg="addSp delSp modSp new mod setBg setClrOvrMap modNotesTx">
        <pc:chgData name="Lu,Jamie" userId="d1ec76e5-7b8b-4b6c-8317-d88f6e3e1433" providerId="ADAL" clId="{7BF62C84-912E-41B3-A8E8-F8B49CF11712}" dt="2020-11-09T17:41:03.290" v="582" actId="14100"/>
        <pc:sldMkLst>
          <pc:docMk/>
          <pc:sldMk cId="1862405866" sldId="267"/>
        </pc:sldMkLst>
        <pc:spChg chg="mod ord">
          <ac:chgData name="Lu,Jamie" userId="d1ec76e5-7b8b-4b6c-8317-d88f6e3e1433" providerId="ADAL" clId="{7BF62C84-912E-41B3-A8E8-F8B49CF11712}" dt="2020-11-09T17:41:03.290" v="582" actId="14100"/>
          <ac:spMkLst>
            <pc:docMk/>
            <pc:sldMk cId="1862405866" sldId="267"/>
            <ac:spMk id="2" creationId="{1B111ECB-6F6E-4D69-884D-F35CB9763321}"/>
          </ac:spMkLst>
        </pc:spChg>
        <pc:spChg chg="add del">
          <ac:chgData name="Lu,Jamie" userId="d1ec76e5-7b8b-4b6c-8317-d88f6e3e1433" providerId="ADAL" clId="{7BF62C84-912E-41B3-A8E8-F8B49CF11712}" dt="2020-11-09T17:39:31.088" v="551" actId="26606"/>
          <ac:spMkLst>
            <pc:docMk/>
            <pc:sldMk cId="1862405866" sldId="267"/>
            <ac:spMk id="6" creationId="{7DD3F227-0B82-4DA2-96AB-406CC7D1F3EA}"/>
          </ac:spMkLst>
        </pc:spChg>
        <pc:spChg chg="add del">
          <ac:chgData name="Lu,Jamie" userId="d1ec76e5-7b8b-4b6c-8317-d88f6e3e1433" providerId="ADAL" clId="{7BF62C84-912E-41B3-A8E8-F8B49CF11712}" dt="2020-11-09T17:39:31.088" v="551" actId="26606"/>
          <ac:spMkLst>
            <pc:docMk/>
            <pc:sldMk cId="1862405866" sldId="267"/>
            <ac:spMk id="7" creationId="{E80A7608-824D-4328-8DB4-885C429AF45C}"/>
          </ac:spMkLst>
        </pc:spChg>
        <pc:spChg chg="add del">
          <ac:chgData name="Lu,Jamie" userId="d1ec76e5-7b8b-4b6c-8317-d88f6e3e1433" providerId="ADAL" clId="{7BF62C84-912E-41B3-A8E8-F8B49CF11712}" dt="2020-11-09T17:39:38.064" v="555" actId="26606"/>
          <ac:spMkLst>
            <pc:docMk/>
            <pc:sldMk cId="1862405866" sldId="267"/>
            <ac:spMk id="8" creationId="{D928DD85-BB99-450D-A702-2683E0296282}"/>
          </ac:spMkLst>
        </pc:spChg>
        <pc:spChg chg="add del">
          <ac:chgData name="Lu,Jamie" userId="d1ec76e5-7b8b-4b6c-8317-d88f6e3e1433" providerId="ADAL" clId="{7BF62C84-912E-41B3-A8E8-F8B49CF11712}" dt="2020-11-09T17:38:37.446" v="539" actId="26606"/>
          <ac:spMkLst>
            <pc:docMk/>
            <pc:sldMk cId="1862405866" sldId="267"/>
            <ac:spMk id="9" creationId="{0671A8AE-40A1-4631-A6B8-581AFF065482}"/>
          </ac:spMkLst>
        </pc:spChg>
        <pc:spChg chg="add del">
          <ac:chgData name="Lu,Jamie" userId="d1ec76e5-7b8b-4b6c-8317-d88f6e3e1433" providerId="ADAL" clId="{7BF62C84-912E-41B3-A8E8-F8B49CF11712}" dt="2020-11-09T17:39:32.903" v="553" actId="26606"/>
          <ac:spMkLst>
            <pc:docMk/>
            <pc:sldMk cId="1862405866" sldId="267"/>
            <ac:spMk id="10" creationId="{B0354608-2C0B-45C8-8C8B-8E3ED2EF58E4}"/>
          </ac:spMkLst>
        </pc:spChg>
        <pc:spChg chg="add del">
          <ac:chgData name="Lu,Jamie" userId="d1ec76e5-7b8b-4b6c-8317-d88f6e3e1433" providerId="ADAL" clId="{7BF62C84-912E-41B3-A8E8-F8B49CF11712}" dt="2020-11-09T17:38:37.446" v="539" actId="26606"/>
          <ac:spMkLst>
            <pc:docMk/>
            <pc:sldMk cId="1862405866" sldId="267"/>
            <ac:spMk id="11" creationId="{AB58EF07-17C2-48CF-ABB0-EEF1F17CB8F0}"/>
          </ac:spMkLst>
        </pc:spChg>
        <pc:spChg chg="add del">
          <ac:chgData name="Lu,Jamie" userId="d1ec76e5-7b8b-4b6c-8317-d88f6e3e1433" providerId="ADAL" clId="{7BF62C84-912E-41B3-A8E8-F8B49CF11712}" dt="2020-11-09T17:39:32.903" v="553" actId="26606"/>
          <ac:spMkLst>
            <pc:docMk/>
            <pc:sldMk cId="1862405866" sldId="267"/>
            <ac:spMk id="12" creationId="{A69EB637-CEDE-43AD-8B65-DDD63C08FB34}"/>
          </ac:spMkLst>
        </pc:spChg>
        <pc:spChg chg="add del">
          <ac:chgData name="Lu,Jamie" userId="d1ec76e5-7b8b-4b6c-8317-d88f6e3e1433" providerId="ADAL" clId="{7BF62C84-912E-41B3-A8E8-F8B49CF11712}" dt="2020-11-09T17:38:37.446" v="539" actId="26606"/>
          <ac:spMkLst>
            <pc:docMk/>
            <pc:sldMk cId="1862405866" sldId="267"/>
            <ac:spMk id="13" creationId="{AF2F604E-43BE-4DC3-B983-E071523364F8}"/>
          </ac:spMkLst>
        </pc:spChg>
        <pc:spChg chg="add del">
          <ac:chgData name="Lu,Jamie" userId="d1ec76e5-7b8b-4b6c-8317-d88f6e3e1433" providerId="ADAL" clId="{7BF62C84-912E-41B3-A8E8-F8B49CF11712}" dt="2020-11-09T17:39:32.903" v="553" actId="26606"/>
          <ac:spMkLst>
            <pc:docMk/>
            <pc:sldMk cId="1862405866" sldId="267"/>
            <ac:spMk id="14" creationId="{CDD7DB09-290B-4A1F-BFC1-51ED7C978ED6}"/>
          </ac:spMkLst>
        </pc:spChg>
        <pc:spChg chg="add del">
          <ac:chgData name="Lu,Jamie" userId="d1ec76e5-7b8b-4b6c-8317-d88f6e3e1433" providerId="ADAL" clId="{7BF62C84-912E-41B3-A8E8-F8B49CF11712}" dt="2020-11-09T17:38:37.446" v="539" actId="26606"/>
          <ac:spMkLst>
            <pc:docMk/>
            <pc:sldMk cId="1862405866" sldId="267"/>
            <ac:spMk id="15" creationId="{08C9B587-E65E-4B52-B37C-ABEBB6E87928}"/>
          </ac:spMkLst>
        </pc:spChg>
        <pc:spChg chg="add del">
          <ac:chgData name="Lu,Jamie" userId="d1ec76e5-7b8b-4b6c-8317-d88f6e3e1433" providerId="ADAL" clId="{7BF62C84-912E-41B3-A8E8-F8B49CF11712}" dt="2020-11-09T17:39:32.903" v="553" actId="26606"/>
          <ac:spMkLst>
            <pc:docMk/>
            <pc:sldMk cId="1862405866" sldId="267"/>
            <ac:spMk id="16" creationId="{B0FAED46-1BF7-48DB-980D-571CD2A30DC4}"/>
          </ac:spMkLst>
        </pc:spChg>
        <pc:spChg chg="add del">
          <ac:chgData name="Lu,Jamie" userId="d1ec76e5-7b8b-4b6c-8317-d88f6e3e1433" providerId="ADAL" clId="{7BF62C84-912E-41B3-A8E8-F8B49CF11712}" dt="2020-11-09T17:38:38.946" v="541" actId="26606"/>
          <ac:spMkLst>
            <pc:docMk/>
            <pc:sldMk cId="1862405866" sldId="267"/>
            <ac:spMk id="17" creationId="{5A59F003-E00A-43F9-91DC-CC54E3B87466}"/>
          </ac:spMkLst>
        </pc:spChg>
        <pc:spChg chg="add del">
          <ac:chgData name="Lu,Jamie" userId="d1ec76e5-7b8b-4b6c-8317-d88f6e3e1433" providerId="ADAL" clId="{7BF62C84-912E-41B3-A8E8-F8B49CF11712}" dt="2020-11-09T17:38:38.946" v="541" actId="26606"/>
          <ac:spMkLst>
            <pc:docMk/>
            <pc:sldMk cId="1862405866" sldId="267"/>
            <ac:spMk id="18" creationId="{D74A4382-E3AD-430A-9A1F-DFA3E0E77A7D}"/>
          </ac:spMkLst>
        </pc:spChg>
        <pc:spChg chg="add del">
          <ac:chgData name="Lu,Jamie" userId="d1ec76e5-7b8b-4b6c-8317-d88f6e3e1433" providerId="ADAL" clId="{7BF62C84-912E-41B3-A8E8-F8B49CF11712}" dt="2020-11-09T17:38:38.946" v="541" actId="26606"/>
          <ac:spMkLst>
            <pc:docMk/>
            <pc:sldMk cId="1862405866" sldId="267"/>
            <ac:spMk id="19" creationId="{79F40191-0F44-4FD1-82CC-ACB507C14BE6}"/>
          </ac:spMkLst>
        </pc:spChg>
        <pc:spChg chg="add del">
          <ac:chgData name="Lu,Jamie" userId="d1ec76e5-7b8b-4b6c-8317-d88f6e3e1433" providerId="ADAL" clId="{7BF62C84-912E-41B3-A8E8-F8B49CF11712}" dt="2020-11-09T17:39:38.064" v="555" actId="26606"/>
          <ac:spMkLst>
            <pc:docMk/>
            <pc:sldMk cId="1862405866" sldId="267"/>
            <ac:spMk id="20" creationId="{240E5BD2-4019-4012-A1AA-628900E659E9}"/>
          </ac:spMkLst>
        </pc:spChg>
        <pc:spChg chg="add del">
          <ac:chgData name="Lu,Jamie" userId="d1ec76e5-7b8b-4b6c-8317-d88f6e3e1433" providerId="ADAL" clId="{7BF62C84-912E-41B3-A8E8-F8B49CF11712}" dt="2020-11-09T17:38:53.063" v="543" actId="26606"/>
          <ac:spMkLst>
            <pc:docMk/>
            <pc:sldMk cId="1862405866" sldId="267"/>
            <ac:spMk id="21" creationId="{D38A241E-0395-41E5-8607-BAA2799A4374}"/>
          </ac:spMkLst>
        </pc:spChg>
        <pc:spChg chg="add del">
          <ac:chgData name="Lu,Jamie" userId="d1ec76e5-7b8b-4b6c-8317-d88f6e3e1433" providerId="ADAL" clId="{7BF62C84-912E-41B3-A8E8-F8B49CF11712}" dt="2020-11-09T17:39:40.583" v="557" actId="26606"/>
          <ac:spMkLst>
            <pc:docMk/>
            <pc:sldMk cId="1862405866" sldId="267"/>
            <ac:spMk id="23" creationId="{7DD3F227-0B82-4DA2-96AB-406CC7D1F3EA}"/>
          </ac:spMkLst>
        </pc:spChg>
        <pc:spChg chg="add del">
          <ac:chgData name="Lu,Jamie" userId="d1ec76e5-7b8b-4b6c-8317-d88f6e3e1433" providerId="ADAL" clId="{7BF62C84-912E-41B3-A8E8-F8B49CF11712}" dt="2020-11-09T17:39:01.548" v="545" actId="26606"/>
          <ac:spMkLst>
            <pc:docMk/>
            <pc:sldMk cId="1862405866" sldId="267"/>
            <ac:spMk id="24" creationId="{E20EB187-900F-4AF5-813B-101456D9FD39}"/>
          </ac:spMkLst>
        </pc:spChg>
        <pc:spChg chg="add del">
          <ac:chgData name="Lu,Jamie" userId="d1ec76e5-7b8b-4b6c-8317-d88f6e3e1433" providerId="ADAL" clId="{7BF62C84-912E-41B3-A8E8-F8B49CF11712}" dt="2020-11-09T17:39:40.583" v="557" actId="26606"/>
          <ac:spMkLst>
            <pc:docMk/>
            <pc:sldMk cId="1862405866" sldId="267"/>
            <ac:spMk id="26" creationId="{E80A7608-824D-4328-8DB4-885C429AF45C}"/>
          </ac:spMkLst>
        </pc:spChg>
        <pc:spChg chg="add del">
          <ac:chgData name="Lu,Jamie" userId="d1ec76e5-7b8b-4b6c-8317-d88f6e3e1433" providerId="ADAL" clId="{7BF62C84-912E-41B3-A8E8-F8B49CF11712}" dt="2020-11-09T17:39:14.686" v="547" actId="26606"/>
          <ac:spMkLst>
            <pc:docMk/>
            <pc:sldMk cId="1862405866" sldId="267"/>
            <ac:spMk id="27" creationId="{B0354608-2C0B-45C8-8C8B-8E3ED2EF58E4}"/>
          </ac:spMkLst>
        </pc:spChg>
        <pc:spChg chg="add del">
          <ac:chgData name="Lu,Jamie" userId="d1ec76e5-7b8b-4b6c-8317-d88f6e3e1433" providerId="ADAL" clId="{7BF62C84-912E-41B3-A8E8-F8B49CF11712}" dt="2020-11-09T17:39:14.686" v="547" actId="26606"/>
          <ac:spMkLst>
            <pc:docMk/>
            <pc:sldMk cId="1862405866" sldId="267"/>
            <ac:spMk id="28" creationId="{A69EB637-CEDE-43AD-8B65-DDD63C08FB34}"/>
          </ac:spMkLst>
        </pc:spChg>
        <pc:spChg chg="add del">
          <ac:chgData name="Lu,Jamie" userId="d1ec76e5-7b8b-4b6c-8317-d88f6e3e1433" providerId="ADAL" clId="{7BF62C84-912E-41B3-A8E8-F8B49CF11712}" dt="2020-11-09T17:39:14.686" v="547" actId="26606"/>
          <ac:spMkLst>
            <pc:docMk/>
            <pc:sldMk cId="1862405866" sldId="267"/>
            <ac:spMk id="29" creationId="{CDD7DB09-290B-4A1F-BFC1-51ED7C978ED6}"/>
          </ac:spMkLst>
        </pc:spChg>
        <pc:spChg chg="add del">
          <ac:chgData name="Lu,Jamie" userId="d1ec76e5-7b8b-4b6c-8317-d88f6e3e1433" providerId="ADAL" clId="{7BF62C84-912E-41B3-A8E8-F8B49CF11712}" dt="2020-11-09T17:39:14.686" v="547" actId="26606"/>
          <ac:spMkLst>
            <pc:docMk/>
            <pc:sldMk cId="1862405866" sldId="267"/>
            <ac:spMk id="30" creationId="{B0FAED46-1BF7-48DB-980D-571CD2A30DC4}"/>
          </ac:spMkLst>
        </pc:spChg>
        <pc:spChg chg="add del">
          <ac:chgData name="Lu,Jamie" userId="d1ec76e5-7b8b-4b6c-8317-d88f6e3e1433" providerId="ADAL" clId="{7BF62C84-912E-41B3-A8E8-F8B49CF11712}" dt="2020-11-09T17:39:41.487" v="559" actId="26606"/>
          <ac:spMkLst>
            <pc:docMk/>
            <pc:sldMk cId="1862405866" sldId="267"/>
            <ac:spMk id="31" creationId="{B0354608-2C0B-45C8-8C8B-8E3ED2EF58E4}"/>
          </ac:spMkLst>
        </pc:spChg>
        <pc:spChg chg="add del">
          <ac:chgData name="Lu,Jamie" userId="d1ec76e5-7b8b-4b6c-8317-d88f6e3e1433" providerId="ADAL" clId="{7BF62C84-912E-41B3-A8E8-F8B49CF11712}" dt="2020-11-09T17:39:16.708" v="549" actId="26606"/>
          <ac:spMkLst>
            <pc:docMk/>
            <pc:sldMk cId="1862405866" sldId="267"/>
            <ac:spMk id="32" creationId="{C475749F-F487-4EFB-ABC7-C1359590EB76}"/>
          </ac:spMkLst>
        </pc:spChg>
        <pc:spChg chg="add del">
          <ac:chgData name="Lu,Jamie" userId="d1ec76e5-7b8b-4b6c-8317-d88f6e3e1433" providerId="ADAL" clId="{7BF62C84-912E-41B3-A8E8-F8B49CF11712}" dt="2020-11-09T17:39:41.487" v="559" actId="26606"/>
          <ac:spMkLst>
            <pc:docMk/>
            <pc:sldMk cId="1862405866" sldId="267"/>
            <ac:spMk id="33" creationId="{A69EB637-CEDE-43AD-8B65-DDD63C08FB34}"/>
          </ac:spMkLst>
        </pc:spChg>
        <pc:spChg chg="add del">
          <ac:chgData name="Lu,Jamie" userId="d1ec76e5-7b8b-4b6c-8317-d88f6e3e1433" providerId="ADAL" clId="{7BF62C84-912E-41B3-A8E8-F8B49CF11712}" dt="2020-11-09T17:39:41.487" v="559" actId="26606"/>
          <ac:spMkLst>
            <pc:docMk/>
            <pc:sldMk cId="1862405866" sldId="267"/>
            <ac:spMk id="34" creationId="{CDD7DB09-290B-4A1F-BFC1-51ED7C978ED6}"/>
          </ac:spMkLst>
        </pc:spChg>
        <pc:spChg chg="add del">
          <ac:chgData name="Lu,Jamie" userId="d1ec76e5-7b8b-4b6c-8317-d88f6e3e1433" providerId="ADAL" clId="{7BF62C84-912E-41B3-A8E8-F8B49CF11712}" dt="2020-11-09T17:39:41.487" v="559" actId="26606"/>
          <ac:spMkLst>
            <pc:docMk/>
            <pc:sldMk cId="1862405866" sldId="267"/>
            <ac:spMk id="35" creationId="{B0FAED46-1BF7-48DB-980D-571CD2A30DC4}"/>
          </ac:spMkLst>
        </pc:spChg>
        <pc:spChg chg="add">
          <ac:chgData name="Lu,Jamie" userId="d1ec76e5-7b8b-4b6c-8317-d88f6e3e1433" providerId="ADAL" clId="{7BF62C84-912E-41B3-A8E8-F8B49CF11712}" dt="2020-11-09T17:39:41.505" v="560" actId="26606"/>
          <ac:spMkLst>
            <pc:docMk/>
            <pc:sldMk cId="1862405866" sldId="267"/>
            <ac:spMk id="37" creationId="{7DD3F227-0B82-4DA2-96AB-406CC7D1F3EA}"/>
          </ac:spMkLst>
        </pc:spChg>
        <pc:spChg chg="add">
          <ac:chgData name="Lu,Jamie" userId="d1ec76e5-7b8b-4b6c-8317-d88f6e3e1433" providerId="ADAL" clId="{7BF62C84-912E-41B3-A8E8-F8B49CF11712}" dt="2020-11-09T17:39:41.505" v="560" actId="26606"/>
          <ac:spMkLst>
            <pc:docMk/>
            <pc:sldMk cId="1862405866" sldId="267"/>
            <ac:spMk id="38" creationId="{E80A7608-824D-4328-8DB4-885C429AF45C}"/>
          </ac:spMkLst>
        </pc:spChg>
        <pc:picChg chg="add mod">
          <ac:chgData name="Lu,Jamie" userId="d1ec76e5-7b8b-4b6c-8317-d88f6e3e1433" providerId="ADAL" clId="{7BF62C84-912E-41B3-A8E8-F8B49CF11712}" dt="2020-11-09T17:40:49.962" v="579" actId="1076"/>
          <ac:picMkLst>
            <pc:docMk/>
            <pc:sldMk cId="1862405866" sldId="267"/>
            <ac:picMk id="4" creationId="{2F5CA630-7109-441E-ACF2-BD05059A14ED}"/>
          </ac:picMkLst>
        </pc:picChg>
        <pc:cxnChg chg="add del">
          <ac:chgData name="Lu,Jamie" userId="d1ec76e5-7b8b-4b6c-8317-d88f6e3e1433" providerId="ADAL" clId="{7BF62C84-912E-41B3-A8E8-F8B49CF11712}" dt="2020-11-09T17:38:53.063" v="543" actId="26606"/>
          <ac:cxnSpMkLst>
            <pc:docMk/>
            <pc:sldMk cId="1862405866" sldId="267"/>
            <ac:cxnSpMk id="22" creationId="{CE352288-84AD-4CA8-BCD5-76C29D34E1DB}"/>
          </ac:cxnSpMkLst>
        </pc:cxnChg>
        <pc:cxnChg chg="add del">
          <ac:chgData name="Lu,Jamie" userId="d1ec76e5-7b8b-4b6c-8317-d88f6e3e1433" providerId="ADAL" clId="{7BF62C84-912E-41B3-A8E8-F8B49CF11712}" dt="2020-11-09T17:39:01.548" v="545" actId="26606"/>
          <ac:cxnSpMkLst>
            <pc:docMk/>
            <pc:sldMk cId="1862405866" sldId="267"/>
            <ac:cxnSpMk id="25" creationId="{624D17C8-E9C2-48A4-AA36-D7048A6CCC41}"/>
          </ac:cxnSpMkLst>
        </pc:cxnChg>
      </pc:sldChg>
      <pc:sldChg chg="new del">
        <pc:chgData name="Lu,Jamie" userId="d1ec76e5-7b8b-4b6c-8317-d88f6e3e1433" providerId="ADAL" clId="{7BF62C84-912E-41B3-A8E8-F8B49CF11712}" dt="2020-11-09T17:37:54.839" v="509" actId="680"/>
        <pc:sldMkLst>
          <pc:docMk/>
          <pc:sldMk cId="2577623449" sldId="267"/>
        </pc:sldMkLst>
      </pc:sldChg>
    </pc:docChg>
  </pc:docChgLst>
  <pc:docChgLst>
    <pc:chgData name="Smith,Leeann" userId="eb2cefba-1104-4330-96ae-88ef6ee4b053" providerId="ADAL" clId="{B7061A76-4B4F-4F22-AA9A-6DAC21FCD9E7}"/>
    <pc:docChg chg="undo custSel mod addSld modSld">
      <pc:chgData name="Smith,Leeann" userId="eb2cefba-1104-4330-96ae-88ef6ee4b053" providerId="ADAL" clId="{B7061A76-4B4F-4F22-AA9A-6DAC21FCD9E7}" dt="2020-12-03T01:23:20.157" v="171" actId="14100"/>
      <pc:docMkLst>
        <pc:docMk/>
      </pc:docMkLst>
      <pc:sldChg chg="addSp modSp mod">
        <pc:chgData name="Smith,Leeann" userId="eb2cefba-1104-4330-96ae-88ef6ee4b053" providerId="ADAL" clId="{B7061A76-4B4F-4F22-AA9A-6DAC21FCD9E7}" dt="2020-11-30T15:55:11.721" v="140" actId="20577"/>
        <pc:sldMkLst>
          <pc:docMk/>
          <pc:sldMk cId="1337179534" sldId="261"/>
        </pc:sldMkLst>
        <pc:spChg chg="add mod">
          <ac:chgData name="Smith,Leeann" userId="eb2cefba-1104-4330-96ae-88ef6ee4b053" providerId="ADAL" clId="{B7061A76-4B4F-4F22-AA9A-6DAC21FCD9E7}" dt="2020-11-30T15:55:11.721" v="140" actId="20577"/>
          <ac:spMkLst>
            <pc:docMk/>
            <pc:sldMk cId="1337179534" sldId="261"/>
            <ac:spMk id="3" creationId="{0BF7D53D-E548-4F6E-8727-5E845FBFC6A7}"/>
          </ac:spMkLst>
        </pc:spChg>
      </pc:sldChg>
      <pc:sldChg chg="addSp delSp modSp mod">
        <pc:chgData name="Smith,Leeann" userId="eb2cefba-1104-4330-96ae-88ef6ee4b053" providerId="ADAL" clId="{B7061A76-4B4F-4F22-AA9A-6DAC21FCD9E7}" dt="2020-11-30T13:05:55.462" v="116" actId="1076"/>
        <pc:sldMkLst>
          <pc:docMk/>
          <pc:sldMk cId="892641010" sldId="287"/>
        </pc:sldMkLst>
        <pc:spChg chg="mod">
          <ac:chgData name="Smith,Leeann" userId="eb2cefba-1104-4330-96ae-88ef6ee4b053" providerId="ADAL" clId="{B7061A76-4B4F-4F22-AA9A-6DAC21FCD9E7}" dt="2020-11-30T13:05:42.656" v="115" actId="1076"/>
          <ac:spMkLst>
            <pc:docMk/>
            <pc:sldMk cId="892641010" sldId="287"/>
            <ac:spMk id="2" creationId="{40B4EA83-9695-403D-AEA9-676E8D742C2A}"/>
          </ac:spMkLst>
        </pc:spChg>
        <pc:spChg chg="add del mod">
          <ac:chgData name="Smith,Leeann" userId="eb2cefba-1104-4330-96ae-88ef6ee4b053" providerId="ADAL" clId="{B7061A76-4B4F-4F22-AA9A-6DAC21FCD9E7}" dt="2020-11-30T13:03:03.868" v="3"/>
          <ac:spMkLst>
            <pc:docMk/>
            <pc:sldMk cId="892641010" sldId="287"/>
            <ac:spMk id="3" creationId="{A7BDC09D-B68C-470D-9CA5-E85577692A9C}"/>
          </ac:spMkLst>
        </pc:spChg>
        <pc:spChg chg="add mod">
          <ac:chgData name="Smith,Leeann" userId="eb2cefba-1104-4330-96ae-88ef6ee4b053" providerId="ADAL" clId="{B7061A76-4B4F-4F22-AA9A-6DAC21FCD9E7}" dt="2020-11-30T13:05:55.462" v="116" actId="1076"/>
          <ac:spMkLst>
            <pc:docMk/>
            <pc:sldMk cId="892641010" sldId="287"/>
            <ac:spMk id="4" creationId="{3836690A-BF58-44B0-AA78-79A36C01E589}"/>
          </ac:spMkLst>
        </pc:spChg>
      </pc:sldChg>
      <pc:sldChg chg="modSp mod">
        <pc:chgData name="Smith,Leeann" userId="eb2cefba-1104-4330-96ae-88ef6ee4b053" providerId="ADAL" clId="{B7061A76-4B4F-4F22-AA9A-6DAC21FCD9E7}" dt="2020-12-03T01:22:48.042" v="169" actId="20577"/>
        <pc:sldMkLst>
          <pc:docMk/>
          <pc:sldMk cId="430991635" sldId="293"/>
        </pc:sldMkLst>
        <pc:spChg chg="mod">
          <ac:chgData name="Smith,Leeann" userId="eb2cefba-1104-4330-96ae-88ef6ee4b053" providerId="ADAL" clId="{B7061A76-4B4F-4F22-AA9A-6DAC21FCD9E7}" dt="2020-12-03T01:22:48.042" v="169" actId="20577"/>
          <ac:spMkLst>
            <pc:docMk/>
            <pc:sldMk cId="430991635" sldId="293"/>
            <ac:spMk id="3" creationId="{9DFF174D-BFBA-45A3-822D-1598824F9A25}"/>
          </ac:spMkLst>
        </pc:spChg>
      </pc:sldChg>
      <pc:sldChg chg="addSp delSp modSp mod setBg setClrOvrMap">
        <pc:chgData name="Smith,Leeann" userId="eb2cefba-1104-4330-96ae-88ef6ee4b053" providerId="ADAL" clId="{B7061A76-4B4F-4F22-AA9A-6DAC21FCD9E7}" dt="2020-11-30T17:03:55.891" v="143" actId="26606"/>
        <pc:sldMkLst>
          <pc:docMk/>
          <pc:sldMk cId="224038100" sldId="294"/>
        </pc:sldMkLst>
        <pc:spChg chg="mod">
          <ac:chgData name="Smith,Leeann" userId="eb2cefba-1104-4330-96ae-88ef6ee4b053" providerId="ADAL" clId="{B7061A76-4B4F-4F22-AA9A-6DAC21FCD9E7}" dt="2020-11-30T17:03:55.891" v="143" actId="26606"/>
          <ac:spMkLst>
            <pc:docMk/>
            <pc:sldMk cId="224038100" sldId="294"/>
            <ac:spMk id="2" creationId="{C043EA8A-8153-433B-BFA7-3176FB21EAB0}"/>
          </ac:spMkLst>
        </pc:spChg>
        <pc:spChg chg="mod">
          <ac:chgData name="Smith,Leeann" userId="eb2cefba-1104-4330-96ae-88ef6ee4b053" providerId="ADAL" clId="{B7061A76-4B4F-4F22-AA9A-6DAC21FCD9E7}" dt="2020-11-30T17:03:55.891" v="143" actId="26606"/>
          <ac:spMkLst>
            <pc:docMk/>
            <pc:sldMk cId="224038100" sldId="294"/>
            <ac:spMk id="3" creationId="{1624AA98-7D6A-48DB-8D34-634DF169ADCC}"/>
          </ac:spMkLst>
        </pc:spChg>
        <pc:spChg chg="add del">
          <ac:chgData name="Smith,Leeann" userId="eb2cefba-1104-4330-96ae-88ef6ee4b053" providerId="ADAL" clId="{B7061A76-4B4F-4F22-AA9A-6DAC21FCD9E7}" dt="2020-11-30T17:03:55.891" v="143" actId="26606"/>
          <ac:spMkLst>
            <pc:docMk/>
            <pc:sldMk cId="224038100" sldId="294"/>
            <ac:spMk id="8" creationId="{C7FA33FF-088D-4F16-95A2-2C64D353DEA8}"/>
          </ac:spMkLst>
        </pc:spChg>
        <pc:spChg chg="add del">
          <ac:chgData name="Smith,Leeann" userId="eb2cefba-1104-4330-96ae-88ef6ee4b053" providerId="ADAL" clId="{B7061A76-4B4F-4F22-AA9A-6DAC21FCD9E7}" dt="2020-11-30T17:03:55.891" v="143" actId="26606"/>
          <ac:spMkLst>
            <pc:docMk/>
            <pc:sldMk cId="224038100" sldId="294"/>
            <ac:spMk id="10" creationId="{A376EFB1-01CF-419F-ABF1-2AF02BBFCBD1}"/>
          </ac:spMkLst>
        </pc:spChg>
        <pc:spChg chg="add del">
          <ac:chgData name="Smith,Leeann" userId="eb2cefba-1104-4330-96ae-88ef6ee4b053" providerId="ADAL" clId="{B7061A76-4B4F-4F22-AA9A-6DAC21FCD9E7}" dt="2020-11-30T17:03:55.891" v="143" actId="26606"/>
          <ac:spMkLst>
            <pc:docMk/>
            <pc:sldMk cId="224038100" sldId="294"/>
            <ac:spMk id="12" creationId="{FF9DEA15-78BD-4750-AA18-B9F28A6D5AB8}"/>
          </ac:spMkLst>
        </pc:spChg>
        <pc:spChg chg="add">
          <ac:chgData name="Smith,Leeann" userId="eb2cefba-1104-4330-96ae-88ef6ee4b053" providerId="ADAL" clId="{B7061A76-4B4F-4F22-AA9A-6DAC21FCD9E7}" dt="2020-11-30T17:03:55.891" v="143" actId="26606"/>
          <ac:spMkLst>
            <pc:docMk/>
            <pc:sldMk cId="224038100" sldId="294"/>
            <ac:spMk id="17" creationId="{E8A8EAB8-D2FF-444D-B34B-7D32F106AD0E}"/>
          </ac:spMkLst>
        </pc:spChg>
        <pc:cxnChg chg="add">
          <ac:chgData name="Smith,Leeann" userId="eb2cefba-1104-4330-96ae-88ef6ee4b053" providerId="ADAL" clId="{B7061A76-4B4F-4F22-AA9A-6DAC21FCD9E7}" dt="2020-11-30T17:03:55.891" v="143" actId="26606"/>
          <ac:cxnSpMkLst>
            <pc:docMk/>
            <pc:sldMk cId="224038100" sldId="294"/>
            <ac:cxnSpMk id="19" creationId="{067633D1-6EE6-4118-B9F0-B363477BEE7A}"/>
          </ac:cxnSpMkLst>
        </pc:cxnChg>
        <pc:cxnChg chg="add">
          <ac:chgData name="Smith,Leeann" userId="eb2cefba-1104-4330-96ae-88ef6ee4b053" providerId="ADAL" clId="{B7061A76-4B4F-4F22-AA9A-6DAC21FCD9E7}" dt="2020-11-30T17:03:55.891" v="143" actId="26606"/>
          <ac:cxnSpMkLst>
            <pc:docMk/>
            <pc:sldMk cId="224038100" sldId="294"/>
            <ac:cxnSpMk id="21" creationId="{4AD7FFC6-42A9-49CB-B5E9-B3F6B038331B}"/>
          </ac:cxnSpMkLst>
        </pc:cxnChg>
      </pc:sldChg>
      <pc:sldChg chg="addSp delSp modSp new mod setBg">
        <pc:chgData name="Smith,Leeann" userId="eb2cefba-1104-4330-96ae-88ef6ee4b053" providerId="ADAL" clId="{B7061A76-4B4F-4F22-AA9A-6DAC21FCD9E7}" dt="2020-11-30T17:18:30.662" v="159" actId="1076"/>
        <pc:sldMkLst>
          <pc:docMk/>
          <pc:sldMk cId="3093580748" sldId="295"/>
        </pc:sldMkLst>
        <pc:spChg chg="mod">
          <ac:chgData name="Smith,Leeann" userId="eb2cefba-1104-4330-96ae-88ef6ee4b053" providerId="ADAL" clId="{B7061A76-4B4F-4F22-AA9A-6DAC21FCD9E7}" dt="2020-11-30T17:18:30.662" v="159" actId="1076"/>
          <ac:spMkLst>
            <pc:docMk/>
            <pc:sldMk cId="3093580748" sldId="295"/>
            <ac:spMk id="2" creationId="{C00906C5-62DB-49D4-8533-624B48B154A1}"/>
          </ac:spMkLst>
        </pc:spChg>
        <pc:spChg chg="del">
          <ac:chgData name="Smith,Leeann" userId="eb2cefba-1104-4330-96ae-88ef6ee4b053" providerId="ADAL" clId="{B7061A76-4B4F-4F22-AA9A-6DAC21FCD9E7}" dt="2020-11-30T17:17:20.592" v="145" actId="26606"/>
          <ac:spMkLst>
            <pc:docMk/>
            <pc:sldMk cId="3093580748" sldId="295"/>
            <ac:spMk id="3" creationId="{85D73C3D-980B-4EA2-92A5-7FBB3C9A6CCB}"/>
          </ac:spMkLst>
        </pc:spChg>
        <pc:spChg chg="add del">
          <ac:chgData name="Smith,Leeann" userId="eb2cefba-1104-4330-96ae-88ef6ee4b053" providerId="ADAL" clId="{B7061A76-4B4F-4F22-AA9A-6DAC21FCD9E7}" dt="2020-11-30T17:17:49.842" v="147" actId="26606"/>
          <ac:spMkLst>
            <pc:docMk/>
            <pc:sldMk cId="3093580748" sldId="295"/>
            <ac:spMk id="8" creationId="{23962611-DFD5-4092-AAFD-559E3DFCE2C9}"/>
          </ac:spMkLst>
        </pc:spChg>
        <pc:spChg chg="add">
          <ac:chgData name="Smith,Leeann" userId="eb2cefba-1104-4330-96ae-88ef6ee4b053" providerId="ADAL" clId="{B7061A76-4B4F-4F22-AA9A-6DAC21FCD9E7}" dt="2020-11-30T17:17:49.842" v="147" actId="26606"/>
          <ac:spMkLst>
            <pc:docMk/>
            <pc:sldMk cId="3093580748" sldId="295"/>
            <ac:spMk id="15" creationId="{C475749F-F487-4EFB-ABC7-C1359590EB76}"/>
          </ac:spMkLst>
        </pc:spChg>
        <pc:spChg chg="add">
          <ac:chgData name="Smith,Leeann" userId="eb2cefba-1104-4330-96ae-88ef6ee4b053" providerId="ADAL" clId="{B7061A76-4B4F-4F22-AA9A-6DAC21FCD9E7}" dt="2020-11-30T17:17:49.842" v="147" actId="26606"/>
          <ac:spMkLst>
            <pc:docMk/>
            <pc:sldMk cId="3093580748" sldId="295"/>
            <ac:spMk id="17" creationId="{F6285A5F-6712-47A0-8A11-F0DFF60D0D20}"/>
          </ac:spMkLst>
        </pc:spChg>
        <pc:spChg chg="add">
          <ac:chgData name="Smith,Leeann" userId="eb2cefba-1104-4330-96ae-88ef6ee4b053" providerId="ADAL" clId="{B7061A76-4B4F-4F22-AA9A-6DAC21FCD9E7}" dt="2020-11-30T17:17:49.842" v="147" actId="26606"/>
          <ac:spMkLst>
            <pc:docMk/>
            <pc:sldMk cId="3093580748" sldId="295"/>
            <ac:spMk id="19" creationId="{FA6F8ABB-6C5D-4349-9E1B-198D1ABFA804}"/>
          </ac:spMkLst>
        </pc:spChg>
        <pc:spChg chg="add">
          <ac:chgData name="Smith,Leeann" userId="eb2cefba-1104-4330-96ae-88ef6ee4b053" providerId="ADAL" clId="{B7061A76-4B4F-4F22-AA9A-6DAC21FCD9E7}" dt="2020-11-30T17:17:49.842" v="147" actId="26606"/>
          <ac:spMkLst>
            <pc:docMk/>
            <pc:sldMk cId="3093580748" sldId="295"/>
            <ac:spMk id="21" creationId="{B971ABA8-4CDB-4EEE-8C48-AA4FDB650782}"/>
          </ac:spMkLst>
        </pc:spChg>
        <pc:grpChg chg="add">
          <ac:chgData name="Smith,Leeann" userId="eb2cefba-1104-4330-96ae-88ef6ee4b053" providerId="ADAL" clId="{B7061A76-4B4F-4F22-AA9A-6DAC21FCD9E7}" dt="2020-11-30T17:17:49.842" v="147" actId="26606"/>
          <ac:grpSpMkLst>
            <pc:docMk/>
            <pc:sldMk cId="3093580748" sldId="295"/>
            <ac:grpSpMk id="23" creationId="{DAD463E1-6621-44B4-A995-C70A4631D388}"/>
          </ac:grpSpMkLst>
        </pc:grpChg>
        <pc:picChg chg="add del">
          <ac:chgData name="Smith,Leeann" userId="eb2cefba-1104-4330-96ae-88ef6ee4b053" providerId="ADAL" clId="{B7061A76-4B4F-4F22-AA9A-6DAC21FCD9E7}" dt="2020-11-30T17:17:49.842" v="147" actId="26606"/>
          <ac:picMkLst>
            <pc:docMk/>
            <pc:sldMk cId="3093580748" sldId="295"/>
            <ac:picMk id="10" creationId="{2270F1FA-0425-408F-9861-80BF5AFB276D}"/>
          </ac:picMkLst>
        </pc:picChg>
      </pc:sldChg>
      <pc:sldChg chg="modSp mod">
        <pc:chgData name="Smith,Leeann" userId="eb2cefba-1104-4330-96ae-88ef6ee4b053" providerId="ADAL" clId="{B7061A76-4B4F-4F22-AA9A-6DAC21FCD9E7}" dt="2020-12-03T01:23:20.157" v="171" actId="14100"/>
        <pc:sldMkLst>
          <pc:docMk/>
          <pc:sldMk cId="4219192935" sldId="296"/>
        </pc:sldMkLst>
        <pc:picChg chg="mod">
          <ac:chgData name="Smith,Leeann" userId="eb2cefba-1104-4330-96ae-88ef6ee4b053" providerId="ADAL" clId="{B7061A76-4B4F-4F22-AA9A-6DAC21FCD9E7}" dt="2020-12-03T01:23:20.157" v="171" actId="14100"/>
          <ac:picMkLst>
            <pc:docMk/>
            <pc:sldMk cId="4219192935" sldId="296"/>
            <ac:picMk id="34" creationId="{00E7B57D-06BE-430E-A0D3-01A17D81B1CC}"/>
          </ac:picMkLst>
        </pc:picChg>
      </pc:sldChg>
    </pc:docChg>
  </pc:docChgLst>
  <pc:docChgLst>
    <pc:chgData name="Cherish" userId="3d16bdcd-883a-4a55-b2ef-2a7358d53973" providerId="ADAL" clId="{AC3F1F61-1680-4B55-BC85-755571B73886}"/>
    <pc:docChg chg="undo custSel mod addSld modSld">
      <pc:chgData name="Cherish" userId="3d16bdcd-883a-4a55-b2ef-2a7358d53973" providerId="ADAL" clId="{AC3F1F61-1680-4B55-BC85-755571B73886}" dt="2020-12-03T00:32:57.877" v="3288" actId="26606"/>
      <pc:docMkLst>
        <pc:docMk/>
      </pc:docMkLst>
      <pc:sldChg chg="addSp modSp mod">
        <pc:chgData name="Cherish" userId="3d16bdcd-883a-4a55-b2ef-2a7358d53973" providerId="ADAL" clId="{AC3F1F61-1680-4B55-BC85-755571B73886}" dt="2020-11-30T16:38:42.785" v="793" actId="20577"/>
        <pc:sldMkLst>
          <pc:docMk/>
          <pc:sldMk cId="3868786131" sldId="282"/>
        </pc:sldMkLst>
        <pc:spChg chg="add mod">
          <ac:chgData name="Cherish" userId="3d16bdcd-883a-4a55-b2ef-2a7358d53973" providerId="ADAL" clId="{AC3F1F61-1680-4B55-BC85-755571B73886}" dt="2020-11-30T16:38:42.785" v="793" actId="20577"/>
          <ac:spMkLst>
            <pc:docMk/>
            <pc:sldMk cId="3868786131" sldId="282"/>
            <ac:spMk id="3" creationId="{ACE48277-D955-410D-91DF-2605A3D3C51F}"/>
          </ac:spMkLst>
        </pc:spChg>
      </pc:sldChg>
      <pc:sldChg chg="modSp new mod">
        <pc:chgData name="Cherish" userId="3d16bdcd-883a-4a55-b2ef-2a7358d53973" providerId="ADAL" clId="{AC3F1F61-1680-4B55-BC85-755571B73886}" dt="2020-11-30T17:03:08.848" v="2502" actId="14100"/>
        <pc:sldMkLst>
          <pc:docMk/>
          <pc:sldMk cId="224038100" sldId="294"/>
        </pc:sldMkLst>
        <pc:spChg chg="mod">
          <ac:chgData name="Cherish" userId="3d16bdcd-883a-4a55-b2ef-2a7358d53973" providerId="ADAL" clId="{AC3F1F61-1680-4B55-BC85-755571B73886}" dt="2020-11-30T16:45:17.544" v="860" actId="20577"/>
          <ac:spMkLst>
            <pc:docMk/>
            <pc:sldMk cId="224038100" sldId="294"/>
            <ac:spMk id="2" creationId="{C043EA8A-8153-433B-BFA7-3176FB21EAB0}"/>
          </ac:spMkLst>
        </pc:spChg>
        <pc:spChg chg="mod">
          <ac:chgData name="Cherish" userId="3d16bdcd-883a-4a55-b2ef-2a7358d53973" providerId="ADAL" clId="{AC3F1F61-1680-4B55-BC85-755571B73886}" dt="2020-11-30T17:03:08.848" v="2502" actId="14100"/>
          <ac:spMkLst>
            <pc:docMk/>
            <pc:sldMk cId="224038100" sldId="294"/>
            <ac:spMk id="3" creationId="{1624AA98-7D6A-48DB-8D34-634DF169ADCC}"/>
          </ac:spMkLst>
        </pc:spChg>
      </pc:sldChg>
      <pc:sldChg chg="addSp delSp modSp new mod setBg setClrOvrMap">
        <pc:chgData name="Cherish" userId="3d16bdcd-883a-4a55-b2ef-2a7358d53973" providerId="ADAL" clId="{AC3F1F61-1680-4B55-BC85-755571B73886}" dt="2020-12-03T00:32:57.877" v="3288" actId="26606"/>
        <pc:sldMkLst>
          <pc:docMk/>
          <pc:sldMk cId="3047333723" sldId="297"/>
        </pc:sldMkLst>
        <pc:spChg chg="mod">
          <ac:chgData name="Cherish" userId="3d16bdcd-883a-4a55-b2ef-2a7358d53973" providerId="ADAL" clId="{AC3F1F61-1680-4B55-BC85-755571B73886}" dt="2020-12-03T00:32:57.877" v="3288" actId="26606"/>
          <ac:spMkLst>
            <pc:docMk/>
            <pc:sldMk cId="3047333723" sldId="297"/>
            <ac:spMk id="2" creationId="{7EA8189C-66CA-482D-A8FB-BC58C2C12AA6}"/>
          </ac:spMkLst>
        </pc:spChg>
        <pc:spChg chg="mod ord">
          <ac:chgData name="Cherish" userId="3d16bdcd-883a-4a55-b2ef-2a7358d53973" providerId="ADAL" clId="{AC3F1F61-1680-4B55-BC85-755571B73886}" dt="2020-12-03T00:32:57.877" v="3288" actId="26606"/>
          <ac:spMkLst>
            <pc:docMk/>
            <pc:sldMk cId="3047333723" sldId="297"/>
            <ac:spMk id="3" creationId="{D78035AA-9549-4A1F-B31E-7C583CA713E2}"/>
          </ac:spMkLst>
        </pc:spChg>
        <pc:spChg chg="add mod ord">
          <ac:chgData name="Cherish" userId="3d16bdcd-883a-4a55-b2ef-2a7358d53973" providerId="ADAL" clId="{AC3F1F61-1680-4B55-BC85-755571B73886}" dt="2020-12-03T00:32:57.877" v="3288" actId="26606"/>
          <ac:spMkLst>
            <pc:docMk/>
            <pc:sldMk cId="3047333723" sldId="297"/>
            <ac:spMk id="6" creationId="{530F9305-A005-40C0-A7BA-791F2C447BE8}"/>
          </ac:spMkLst>
        </pc:spChg>
        <pc:spChg chg="add del">
          <ac:chgData name="Cherish" userId="3d16bdcd-883a-4a55-b2ef-2a7358d53973" providerId="ADAL" clId="{AC3F1F61-1680-4B55-BC85-755571B73886}" dt="2020-12-03T00:32:57.877" v="3288" actId="26606"/>
          <ac:spMkLst>
            <pc:docMk/>
            <pc:sldMk cId="3047333723" sldId="297"/>
            <ac:spMk id="8" creationId="{C7FA33FF-088D-4F16-95A2-2C64D353DEA8}"/>
          </ac:spMkLst>
        </pc:spChg>
        <pc:spChg chg="add del">
          <ac:chgData name="Cherish" userId="3d16bdcd-883a-4a55-b2ef-2a7358d53973" providerId="ADAL" clId="{AC3F1F61-1680-4B55-BC85-755571B73886}" dt="2020-12-03T00:32:57.877" v="3288" actId="26606"/>
          <ac:spMkLst>
            <pc:docMk/>
            <pc:sldMk cId="3047333723" sldId="297"/>
            <ac:spMk id="10" creationId="{A376EFB1-01CF-419F-ABF1-2AF02BBFCBD1}"/>
          </ac:spMkLst>
        </pc:spChg>
        <pc:spChg chg="add del">
          <ac:chgData name="Cherish" userId="3d16bdcd-883a-4a55-b2ef-2a7358d53973" providerId="ADAL" clId="{AC3F1F61-1680-4B55-BC85-755571B73886}" dt="2020-12-03T00:32:57.877" v="3288" actId="26606"/>
          <ac:spMkLst>
            <pc:docMk/>
            <pc:sldMk cId="3047333723" sldId="297"/>
            <ac:spMk id="12" creationId="{FF9DEA15-78BD-4750-AA18-B9F28A6D5AB8}"/>
          </ac:spMkLst>
        </pc:spChg>
        <pc:spChg chg="add">
          <ac:chgData name="Cherish" userId="3d16bdcd-883a-4a55-b2ef-2a7358d53973" providerId="ADAL" clId="{AC3F1F61-1680-4B55-BC85-755571B73886}" dt="2020-12-03T00:32:57.877" v="3288" actId="26606"/>
          <ac:spMkLst>
            <pc:docMk/>
            <pc:sldMk cId="3047333723" sldId="297"/>
            <ac:spMk id="17" creationId="{4038CB10-1F5C-4D54-9DF7-12586DE5B007}"/>
          </ac:spMkLst>
        </pc:spChg>
        <pc:spChg chg="add">
          <ac:chgData name="Cherish" userId="3d16bdcd-883a-4a55-b2ef-2a7358d53973" providerId="ADAL" clId="{AC3F1F61-1680-4B55-BC85-755571B73886}" dt="2020-12-03T00:32:57.877" v="3288" actId="26606"/>
          <ac:spMkLst>
            <pc:docMk/>
            <pc:sldMk cId="3047333723" sldId="297"/>
            <ac:spMk id="19" creationId="{73ED6512-6858-4552-B699-9A97FE9A4EA2}"/>
          </ac:spMkLst>
        </pc:spChg>
        <pc:picChg chg="add mod ord">
          <ac:chgData name="Cherish" userId="3d16bdcd-883a-4a55-b2ef-2a7358d53973" providerId="ADAL" clId="{AC3F1F61-1680-4B55-BC85-755571B73886}" dt="2020-12-03T00:32:57.877" v="3288" actId="26606"/>
          <ac:picMkLst>
            <pc:docMk/>
            <pc:sldMk cId="3047333723" sldId="297"/>
            <ac:picMk id="5" creationId="{3DE13565-4452-4C8A-B970-169A53B1B627}"/>
          </ac:picMkLst>
        </pc:picChg>
      </pc:sldChg>
    </pc:docChg>
  </pc:docChgLst>
  <pc:docChgLst>
    <pc:chgData name="Lu,Jamie" userId="d1ec76e5-7b8b-4b6c-8317-d88f6e3e1433" providerId="ADAL" clId="{D93D3CE1-76C7-4F05-904F-8863D55C66BF}"/>
    <pc:docChg chg="undo redo custSel mod addSld delSld modSld sldOrd addSection delSection">
      <pc:chgData name="Lu,Jamie" userId="d1ec76e5-7b8b-4b6c-8317-d88f6e3e1433" providerId="ADAL" clId="{D93D3CE1-76C7-4F05-904F-8863D55C66BF}" dt="2020-12-03T14:08:34.016" v="6929"/>
      <pc:docMkLst>
        <pc:docMk/>
      </pc:docMkLst>
      <pc:sldChg chg="modSp mod modTransition">
        <pc:chgData name="Lu,Jamie" userId="d1ec76e5-7b8b-4b6c-8317-d88f6e3e1433" providerId="ADAL" clId="{D93D3CE1-76C7-4F05-904F-8863D55C66BF}" dt="2020-11-30T06:22:16.811" v="1765"/>
        <pc:sldMkLst>
          <pc:docMk/>
          <pc:sldMk cId="3720618646" sldId="256"/>
        </pc:sldMkLst>
        <pc:spChg chg="mod">
          <ac:chgData name="Lu,Jamie" userId="d1ec76e5-7b8b-4b6c-8317-d88f6e3e1433" providerId="ADAL" clId="{D93D3CE1-76C7-4F05-904F-8863D55C66BF}" dt="2020-11-30T05:25:56.595" v="84" actId="14100"/>
          <ac:spMkLst>
            <pc:docMk/>
            <pc:sldMk cId="3720618646" sldId="256"/>
            <ac:spMk id="3" creationId="{A451346C-9E7B-4C30-83D3-AD20A142AA5D}"/>
          </ac:spMkLst>
        </pc:spChg>
      </pc:sldChg>
      <pc:sldChg chg="addSp delSp modSp mod ord modTransition">
        <pc:chgData name="Lu,Jamie" userId="d1ec76e5-7b8b-4b6c-8317-d88f6e3e1433" providerId="ADAL" clId="{D93D3CE1-76C7-4F05-904F-8863D55C66BF}" dt="2020-11-30T09:55:26.086" v="5596"/>
        <pc:sldMkLst>
          <pc:docMk/>
          <pc:sldMk cId="41884827" sldId="258"/>
        </pc:sldMkLst>
        <pc:spChg chg="mod">
          <ac:chgData name="Lu,Jamie" userId="d1ec76e5-7b8b-4b6c-8317-d88f6e3e1433" providerId="ADAL" clId="{D93D3CE1-76C7-4F05-904F-8863D55C66BF}" dt="2020-11-30T06:41:40.821" v="1926" actId="20577"/>
          <ac:spMkLst>
            <pc:docMk/>
            <pc:sldMk cId="41884827" sldId="258"/>
            <ac:spMk id="2" creationId="{16EDBA1F-661A-42F3-8765-4A0C810DDB61}"/>
          </ac:spMkLst>
        </pc:spChg>
        <pc:spChg chg="mod">
          <ac:chgData name="Lu,Jamie" userId="d1ec76e5-7b8b-4b6c-8317-d88f6e3e1433" providerId="ADAL" clId="{D93D3CE1-76C7-4F05-904F-8863D55C66BF}" dt="2020-11-30T06:59:09.034" v="2220" actId="20577"/>
          <ac:spMkLst>
            <pc:docMk/>
            <pc:sldMk cId="41884827" sldId="258"/>
            <ac:spMk id="3" creationId="{AA9A65B1-EB3E-4E95-869E-91168FFCD2E2}"/>
          </ac:spMkLst>
        </pc:spChg>
        <pc:spChg chg="add del">
          <ac:chgData name="Lu,Jamie" userId="d1ec76e5-7b8b-4b6c-8317-d88f6e3e1433" providerId="ADAL" clId="{D93D3CE1-76C7-4F05-904F-8863D55C66BF}" dt="2020-11-30T06:59:15.383" v="2222" actId="22"/>
          <ac:spMkLst>
            <pc:docMk/>
            <pc:sldMk cId="41884827" sldId="258"/>
            <ac:spMk id="7" creationId="{9A0CE832-B473-4E12-8062-FA70B40FE32F}"/>
          </ac:spMkLst>
        </pc:spChg>
      </pc:sldChg>
      <pc:sldChg chg="addSp delSp modSp mod ord modTransition modAnim">
        <pc:chgData name="Lu,Jamie" userId="d1ec76e5-7b8b-4b6c-8317-d88f6e3e1433" providerId="ADAL" clId="{D93D3CE1-76C7-4F05-904F-8863D55C66BF}" dt="2020-12-02T19:33:37.962" v="6738"/>
        <pc:sldMkLst>
          <pc:docMk/>
          <pc:sldMk cId="3699398854" sldId="259"/>
        </pc:sldMkLst>
        <pc:spChg chg="add del mod">
          <ac:chgData name="Lu,Jamie" userId="d1ec76e5-7b8b-4b6c-8317-d88f6e3e1433" providerId="ADAL" clId="{D93D3CE1-76C7-4F05-904F-8863D55C66BF}" dt="2020-12-02T19:32:58.711" v="6731" actId="20577"/>
          <ac:spMkLst>
            <pc:docMk/>
            <pc:sldMk cId="3699398854" sldId="259"/>
            <ac:spMk id="3" creationId="{F15F8470-9D16-4179-B09D-CB4B4B5DC1D5}"/>
          </ac:spMkLst>
        </pc:spChg>
        <pc:spChg chg="add del mod">
          <ac:chgData name="Lu,Jamie" userId="d1ec76e5-7b8b-4b6c-8317-d88f6e3e1433" providerId="ADAL" clId="{D93D3CE1-76C7-4F05-904F-8863D55C66BF}" dt="2020-12-02T19:29:53.036" v="6723" actId="21"/>
          <ac:spMkLst>
            <pc:docMk/>
            <pc:sldMk cId="3699398854" sldId="259"/>
            <ac:spMk id="5" creationId="{82F65EE8-BC3F-4A54-A115-807F78F9D27C}"/>
          </ac:spMkLst>
        </pc:spChg>
        <pc:picChg chg="mod">
          <ac:chgData name="Lu,Jamie" userId="d1ec76e5-7b8b-4b6c-8317-d88f6e3e1433" providerId="ADAL" clId="{D93D3CE1-76C7-4F05-904F-8863D55C66BF}" dt="2020-11-30T09:53:38.944" v="5578" actId="1076"/>
          <ac:picMkLst>
            <pc:docMk/>
            <pc:sldMk cId="3699398854" sldId="259"/>
            <ac:picMk id="7" creationId="{6D1FDD50-DB78-49B8-98BF-D7F40C4A8174}"/>
          </ac:picMkLst>
        </pc:picChg>
      </pc:sldChg>
      <pc:sldChg chg="modSp del modTransition">
        <pc:chgData name="Lu,Jamie" userId="d1ec76e5-7b8b-4b6c-8317-d88f6e3e1433" providerId="ADAL" clId="{D93D3CE1-76C7-4F05-904F-8863D55C66BF}" dt="2020-11-30T06:52:59.013" v="2166" actId="47"/>
        <pc:sldMkLst>
          <pc:docMk/>
          <pc:sldMk cId="3587940846" sldId="260"/>
        </pc:sldMkLst>
        <pc:picChg chg="mod">
          <ac:chgData name="Lu,Jamie" userId="d1ec76e5-7b8b-4b6c-8317-d88f6e3e1433" providerId="ADAL" clId="{D93D3CE1-76C7-4F05-904F-8863D55C66BF}" dt="2020-11-30T06:52:11.352" v="2153" actId="1076"/>
          <ac:picMkLst>
            <pc:docMk/>
            <pc:sldMk cId="3587940846" sldId="260"/>
            <ac:picMk id="1034" creationId="{D42088F4-B3D1-459D-AA24-2A97E2219D67}"/>
          </ac:picMkLst>
        </pc:picChg>
      </pc:sldChg>
      <pc:sldChg chg="addSp delSp modSp mod modTransition setBg setClrOvrMap modNotesTx">
        <pc:chgData name="Lu,Jamie" userId="d1ec76e5-7b8b-4b6c-8317-d88f6e3e1433" providerId="ADAL" clId="{D93D3CE1-76C7-4F05-904F-8863D55C66BF}" dt="2020-11-30T11:58:13.741" v="6075" actId="20577"/>
        <pc:sldMkLst>
          <pc:docMk/>
          <pc:sldMk cId="1337179534" sldId="261"/>
        </pc:sldMkLst>
        <pc:spChg chg="mod ord">
          <ac:chgData name="Lu,Jamie" userId="d1ec76e5-7b8b-4b6c-8317-d88f6e3e1433" providerId="ADAL" clId="{D93D3CE1-76C7-4F05-904F-8863D55C66BF}" dt="2020-11-30T11:57:27.990" v="6038" actId="1076"/>
          <ac:spMkLst>
            <pc:docMk/>
            <pc:sldMk cId="1337179534" sldId="261"/>
            <ac:spMk id="2" creationId="{D11BEC92-60CC-4C57-8B24-C31F97B364F6}"/>
          </ac:spMkLst>
        </pc:spChg>
        <pc:spChg chg="del mod">
          <ac:chgData name="Lu,Jamie" userId="d1ec76e5-7b8b-4b6c-8317-d88f6e3e1433" providerId="ADAL" clId="{D93D3CE1-76C7-4F05-904F-8863D55C66BF}" dt="2020-11-30T11:56:39.077" v="6029" actId="931"/>
          <ac:spMkLst>
            <pc:docMk/>
            <pc:sldMk cId="1337179534" sldId="261"/>
            <ac:spMk id="3" creationId="{FF836CA0-23DE-4954-A1B8-12E1768A7092}"/>
          </ac:spMkLst>
        </pc:spChg>
        <pc:spChg chg="add mod">
          <ac:chgData name="Lu,Jamie" userId="d1ec76e5-7b8b-4b6c-8317-d88f6e3e1433" providerId="ADAL" clId="{D93D3CE1-76C7-4F05-904F-8863D55C66BF}" dt="2020-11-30T11:57:22.092" v="6037" actId="26606"/>
          <ac:spMkLst>
            <pc:docMk/>
            <pc:sldMk cId="1337179534" sldId="261"/>
            <ac:spMk id="7" creationId="{F7E38E51-760F-41C6-BDF7-964C81500E26}"/>
          </ac:spMkLst>
        </pc:spChg>
        <pc:spChg chg="add del">
          <ac:chgData name="Lu,Jamie" userId="d1ec76e5-7b8b-4b6c-8317-d88f6e3e1433" providerId="ADAL" clId="{D93D3CE1-76C7-4F05-904F-8863D55C66BF}" dt="2020-11-30T11:56:54.457" v="6032" actId="26606"/>
          <ac:spMkLst>
            <pc:docMk/>
            <pc:sldMk cId="1337179534" sldId="261"/>
            <ac:spMk id="9" creationId="{8C790BE2-4E4F-4AAF-81A2-4A6F4885EBE6}"/>
          </ac:spMkLst>
        </pc:spChg>
        <pc:spChg chg="add del">
          <ac:chgData name="Lu,Jamie" userId="d1ec76e5-7b8b-4b6c-8317-d88f6e3e1433" providerId="ADAL" clId="{D93D3CE1-76C7-4F05-904F-8863D55C66BF}" dt="2020-11-30T11:56:54.457" v="6032" actId="26606"/>
          <ac:spMkLst>
            <pc:docMk/>
            <pc:sldMk cId="1337179534" sldId="261"/>
            <ac:spMk id="11" creationId="{D28B54C3-B57B-472A-B96E-1FCB67093DC2}"/>
          </ac:spMkLst>
        </pc:spChg>
        <pc:spChg chg="add del">
          <ac:chgData name="Lu,Jamie" userId="d1ec76e5-7b8b-4b6c-8317-d88f6e3e1433" providerId="ADAL" clId="{D93D3CE1-76C7-4F05-904F-8863D55C66BF}" dt="2020-11-30T11:56:54.457" v="6032" actId="26606"/>
          <ac:spMkLst>
            <pc:docMk/>
            <pc:sldMk cId="1337179534" sldId="261"/>
            <ac:spMk id="13" creationId="{7DB3C429-F8DA-49B9-AF84-21996FCF78B5}"/>
          </ac:spMkLst>
        </pc:spChg>
        <pc:spChg chg="add del">
          <ac:chgData name="Lu,Jamie" userId="d1ec76e5-7b8b-4b6c-8317-d88f6e3e1433" providerId="ADAL" clId="{D93D3CE1-76C7-4F05-904F-8863D55C66BF}" dt="2020-11-30T11:56:54.457" v="6032" actId="26606"/>
          <ac:spMkLst>
            <pc:docMk/>
            <pc:sldMk cId="1337179534" sldId="261"/>
            <ac:spMk id="15" creationId="{C4C9F2B0-1044-46EB-8AEB-C3BFFDE6C2CC}"/>
          </ac:spMkLst>
        </pc:spChg>
        <pc:spChg chg="add del">
          <ac:chgData name="Lu,Jamie" userId="d1ec76e5-7b8b-4b6c-8317-d88f6e3e1433" providerId="ADAL" clId="{D93D3CE1-76C7-4F05-904F-8863D55C66BF}" dt="2020-11-30T11:56:54.457" v="6032" actId="26606"/>
          <ac:spMkLst>
            <pc:docMk/>
            <pc:sldMk cId="1337179534" sldId="261"/>
            <ac:spMk id="17" creationId="{32B3ACB3-D689-442E-8A40-8680B0FEB8A2}"/>
          </ac:spMkLst>
        </pc:spChg>
        <pc:spChg chg="add del">
          <ac:chgData name="Lu,Jamie" userId="d1ec76e5-7b8b-4b6c-8317-d88f6e3e1433" providerId="ADAL" clId="{D93D3CE1-76C7-4F05-904F-8863D55C66BF}" dt="2020-11-30T11:57:02.883" v="6034" actId="26606"/>
          <ac:spMkLst>
            <pc:docMk/>
            <pc:sldMk cId="1337179534" sldId="261"/>
            <ac:spMk id="19" creationId="{AD35AE2F-5E3A-49D9-8DE1-8A333BA4088E}"/>
          </ac:spMkLst>
        </pc:spChg>
        <pc:spChg chg="add del">
          <ac:chgData name="Lu,Jamie" userId="d1ec76e5-7b8b-4b6c-8317-d88f6e3e1433" providerId="ADAL" clId="{D93D3CE1-76C7-4F05-904F-8863D55C66BF}" dt="2020-11-30T11:57:02.883" v="6034" actId="26606"/>
          <ac:spMkLst>
            <pc:docMk/>
            <pc:sldMk cId="1337179534" sldId="261"/>
            <ac:spMk id="21" creationId="{98072727-1E1A-4B8C-8839-AAB69FA2ECE2}"/>
          </ac:spMkLst>
        </pc:spChg>
        <pc:spChg chg="add del">
          <ac:chgData name="Lu,Jamie" userId="d1ec76e5-7b8b-4b6c-8317-d88f6e3e1433" providerId="ADAL" clId="{D93D3CE1-76C7-4F05-904F-8863D55C66BF}" dt="2020-11-30T11:57:02.883" v="6034" actId="26606"/>
          <ac:spMkLst>
            <pc:docMk/>
            <pc:sldMk cId="1337179534" sldId="261"/>
            <ac:spMk id="23" creationId="{79EB4626-023C-436D-9F57-9EB46080909D}"/>
          </ac:spMkLst>
        </pc:spChg>
        <pc:spChg chg="add mod">
          <ac:chgData name="Lu,Jamie" userId="d1ec76e5-7b8b-4b6c-8317-d88f6e3e1433" providerId="ADAL" clId="{D93D3CE1-76C7-4F05-904F-8863D55C66BF}" dt="2020-11-30T11:57:42.623" v="6045" actId="14100"/>
          <ac:spMkLst>
            <pc:docMk/>
            <pc:sldMk cId="1337179534" sldId="261"/>
            <ac:spMk id="24" creationId="{A374CE97-79C8-472A-BA77-73D43F156A39}"/>
          </ac:spMkLst>
        </pc:spChg>
        <pc:spChg chg="add del">
          <ac:chgData name="Lu,Jamie" userId="d1ec76e5-7b8b-4b6c-8317-d88f6e3e1433" providerId="ADAL" clId="{D93D3CE1-76C7-4F05-904F-8863D55C66BF}" dt="2020-11-30T11:57:22.042" v="6036" actId="26606"/>
          <ac:spMkLst>
            <pc:docMk/>
            <pc:sldMk cId="1337179534" sldId="261"/>
            <ac:spMk id="25" creationId="{8D0D6D3E-D7F9-4591-9CA9-DDF4DB1F73DA}"/>
          </ac:spMkLst>
        </pc:spChg>
        <pc:spChg chg="add mod">
          <ac:chgData name="Lu,Jamie" userId="d1ec76e5-7b8b-4b6c-8317-d88f6e3e1433" providerId="ADAL" clId="{D93D3CE1-76C7-4F05-904F-8863D55C66BF}" dt="2020-11-30T11:58:13.741" v="6075" actId="20577"/>
          <ac:spMkLst>
            <pc:docMk/>
            <pc:sldMk cId="1337179534" sldId="261"/>
            <ac:spMk id="26" creationId="{C4266E75-C6AB-444A-8183-C10F9CA25CCE}"/>
          </ac:spMkLst>
        </pc:spChg>
        <pc:spChg chg="add del">
          <ac:chgData name="Lu,Jamie" userId="d1ec76e5-7b8b-4b6c-8317-d88f6e3e1433" providerId="ADAL" clId="{D93D3CE1-76C7-4F05-904F-8863D55C66BF}" dt="2020-11-30T11:57:22.042" v="6036" actId="26606"/>
          <ac:spMkLst>
            <pc:docMk/>
            <pc:sldMk cId="1337179534" sldId="261"/>
            <ac:spMk id="30" creationId="{C4C9F2B0-1044-46EB-8AEB-C3BFFDE6C2CC}"/>
          </ac:spMkLst>
        </pc:spChg>
        <pc:spChg chg="add del">
          <ac:chgData name="Lu,Jamie" userId="d1ec76e5-7b8b-4b6c-8317-d88f6e3e1433" providerId="ADAL" clId="{D93D3CE1-76C7-4F05-904F-8863D55C66BF}" dt="2020-11-30T11:57:22.042" v="6036" actId="26606"/>
          <ac:spMkLst>
            <pc:docMk/>
            <pc:sldMk cId="1337179534" sldId="261"/>
            <ac:spMk id="31" creationId="{D28B54C3-B57B-472A-B96E-1FCB67093DC2}"/>
          </ac:spMkLst>
        </pc:spChg>
        <pc:spChg chg="add del">
          <ac:chgData name="Lu,Jamie" userId="d1ec76e5-7b8b-4b6c-8317-d88f6e3e1433" providerId="ADAL" clId="{D93D3CE1-76C7-4F05-904F-8863D55C66BF}" dt="2020-11-30T11:57:22.042" v="6036" actId="26606"/>
          <ac:spMkLst>
            <pc:docMk/>
            <pc:sldMk cId="1337179534" sldId="261"/>
            <ac:spMk id="32" creationId="{7DB3C429-F8DA-49B9-AF84-21996FCF78B5}"/>
          </ac:spMkLst>
        </pc:spChg>
        <pc:spChg chg="add">
          <ac:chgData name="Lu,Jamie" userId="d1ec76e5-7b8b-4b6c-8317-d88f6e3e1433" providerId="ADAL" clId="{D93D3CE1-76C7-4F05-904F-8863D55C66BF}" dt="2020-11-30T11:57:22.092" v="6037" actId="26606"/>
          <ac:spMkLst>
            <pc:docMk/>
            <pc:sldMk cId="1337179534" sldId="261"/>
            <ac:spMk id="34" creationId="{B0354608-2C0B-45C8-8C8B-8E3ED2EF58E4}"/>
          </ac:spMkLst>
        </pc:spChg>
        <pc:spChg chg="add">
          <ac:chgData name="Lu,Jamie" userId="d1ec76e5-7b8b-4b6c-8317-d88f6e3e1433" providerId="ADAL" clId="{D93D3CE1-76C7-4F05-904F-8863D55C66BF}" dt="2020-11-30T11:57:22.092" v="6037" actId="26606"/>
          <ac:spMkLst>
            <pc:docMk/>
            <pc:sldMk cId="1337179534" sldId="261"/>
            <ac:spMk id="35" creationId="{A69EB637-CEDE-43AD-8B65-DDD63C08FB34}"/>
          </ac:spMkLst>
        </pc:spChg>
        <pc:spChg chg="add">
          <ac:chgData name="Lu,Jamie" userId="d1ec76e5-7b8b-4b6c-8317-d88f6e3e1433" providerId="ADAL" clId="{D93D3CE1-76C7-4F05-904F-8863D55C66BF}" dt="2020-11-30T11:57:22.092" v="6037" actId="26606"/>
          <ac:spMkLst>
            <pc:docMk/>
            <pc:sldMk cId="1337179534" sldId="261"/>
            <ac:spMk id="36" creationId="{CDD7DB09-290B-4A1F-BFC1-51ED7C978ED6}"/>
          </ac:spMkLst>
        </pc:spChg>
        <pc:spChg chg="add">
          <ac:chgData name="Lu,Jamie" userId="d1ec76e5-7b8b-4b6c-8317-d88f6e3e1433" providerId="ADAL" clId="{D93D3CE1-76C7-4F05-904F-8863D55C66BF}" dt="2020-11-30T11:57:22.092" v="6037" actId="26606"/>
          <ac:spMkLst>
            <pc:docMk/>
            <pc:sldMk cId="1337179534" sldId="261"/>
            <ac:spMk id="37" creationId="{B0FAED46-1BF7-48DB-980D-571CD2A30DC4}"/>
          </ac:spMkLst>
        </pc:spChg>
        <pc:picChg chg="del">
          <ac:chgData name="Lu,Jamie" userId="d1ec76e5-7b8b-4b6c-8317-d88f6e3e1433" providerId="ADAL" clId="{D93D3CE1-76C7-4F05-904F-8863D55C66BF}" dt="2020-11-30T11:54:05.320" v="6027" actId="478"/>
          <ac:picMkLst>
            <pc:docMk/>
            <pc:sldMk cId="1337179534" sldId="261"/>
            <ac:picMk id="5" creationId="{E2C26C2D-208F-41C4-9A56-C4EA42047D08}"/>
          </ac:picMkLst>
        </pc:picChg>
        <pc:picChg chg="add mod">
          <ac:chgData name="Lu,Jamie" userId="d1ec76e5-7b8b-4b6c-8317-d88f6e3e1433" providerId="ADAL" clId="{D93D3CE1-76C7-4F05-904F-8863D55C66BF}" dt="2020-11-30T11:57:49.002" v="6047" actId="1076"/>
          <ac:picMkLst>
            <pc:docMk/>
            <pc:sldMk cId="1337179534" sldId="261"/>
            <ac:picMk id="6" creationId="{AAE15ACB-F2F6-4107-85DB-E8C66029697C}"/>
          </ac:picMkLst>
        </pc:picChg>
      </pc:sldChg>
      <pc:sldChg chg="addSp delSp modSp mod ord modTransition setBg setClrOvrMap">
        <pc:chgData name="Lu,Jamie" userId="d1ec76e5-7b8b-4b6c-8317-d88f6e3e1433" providerId="ADAL" clId="{D93D3CE1-76C7-4F05-904F-8863D55C66BF}" dt="2020-12-02T19:43:01.332" v="6759" actId="5793"/>
        <pc:sldMkLst>
          <pc:docMk/>
          <pc:sldMk cId="3066518208" sldId="262"/>
        </pc:sldMkLst>
        <pc:spChg chg="mod">
          <ac:chgData name="Lu,Jamie" userId="d1ec76e5-7b8b-4b6c-8317-d88f6e3e1433" providerId="ADAL" clId="{D93D3CE1-76C7-4F05-904F-8863D55C66BF}" dt="2020-11-30T09:02:59.336" v="4302" actId="1076"/>
          <ac:spMkLst>
            <pc:docMk/>
            <pc:sldMk cId="3066518208" sldId="262"/>
            <ac:spMk id="2" creationId="{CB15322F-0ED0-4571-A562-A434B48C46A1}"/>
          </ac:spMkLst>
        </pc:spChg>
        <pc:spChg chg="add del mod">
          <ac:chgData name="Lu,Jamie" userId="d1ec76e5-7b8b-4b6c-8317-d88f6e3e1433" providerId="ADAL" clId="{D93D3CE1-76C7-4F05-904F-8863D55C66BF}" dt="2020-11-30T08:25:23.702" v="4077" actId="26606"/>
          <ac:spMkLst>
            <pc:docMk/>
            <pc:sldMk cId="3066518208" sldId="262"/>
            <ac:spMk id="3" creationId="{6CE640A4-41C5-4169-A06F-130F8646E199}"/>
          </ac:spMkLst>
        </pc:spChg>
        <pc:spChg chg="add del mod">
          <ac:chgData name="Lu,Jamie" userId="d1ec76e5-7b8b-4b6c-8317-d88f6e3e1433" providerId="ADAL" clId="{D93D3CE1-76C7-4F05-904F-8863D55C66BF}" dt="2020-11-30T08:25:43.092" v="4081"/>
          <ac:spMkLst>
            <pc:docMk/>
            <pc:sldMk cId="3066518208" sldId="262"/>
            <ac:spMk id="4" creationId="{CDACBA34-215D-4A9E-88FF-CB234497E94D}"/>
          </ac:spMkLst>
        </pc:spChg>
        <pc:spChg chg="add mod">
          <ac:chgData name="Lu,Jamie" userId="d1ec76e5-7b8b-4b6c-8317-d88f6e3e1433" providerId="ADAL" clId="{D93D3CE1-76C7-4F05-904F-8863D55C66BF}" dt="2020-12-02T19:43:01.332" v="6759" actId="5793"/>
          <ac:spMkLst>
            <pc:docMk/>
            <pc:sldMk cId="3066518208" sldId="262"/>
            <ac:spMk id="5" creationId="{D3A31214-1367-4146-B28C-4D8071D81F5A}"/>
          </ac:spMkLst>
        </pc:spChg>
        <pc:spChg chg="add">
          <ac:chgData name="Lu,Jamie" userId="d1ec76e5-7b8b-4b6c-8317-d88f6e3e1433" providerId="ADAL" clId="{D93D3CE1-76C7-4F05-904F-8863D55C66BF}" dt="2020-11-30T08:25:23.702" v="4077" actId="26606"/>
          <ac:spMkLst>
            <pc:docMk/>
            <pc:sldMk cId="3066518208" sldId="262"/>
            <ac:spMk id="7" creationId="{71B2258F-86CA-4D4D-8270-BC05FCDEBFB3}"/>
          </ac:spMkLst>
        </pc:spChg>
        <pc:spChg chg="add del">
          <ac:chgData name="Lu,Jamie" userId="d1ec76e5-7b8b-4b6c-8317-d88f6e3e1433" providerId="ADAL" clId="{D93D3CE1-76C7-4F05-904F-8863D55C66BF}" dt="2020-11-30T08:25:15.674" v="4076" actId="26606"/>
          <ac:spMkLst>
            <pc:docMk/>
            <pc:sldMk cId="3066518208" sldId="262"/>
            <ac:spMk id="8" creationId="{C4E4288A-DFC8-40A2-90E5-70E851A933AD}"/>
          </ac:spMkLst>
        </pc:spChg>
        <pc:spChg chg="add del">
          <ac:chgData name="Lu,Jamie" userId="d1ec76e5-7b8b-4b6c-8317-d88f6e3e1433" providerId="ADAL" clId="{D93D3CE1-76C7-4F05-904F-8863D55C66BF}" dt="2020-11-30T08:25:14.732" v="4074" actId="26606"/>
          <ac:spMkLst>
            <pc:docMk/>
            <pc:sldMk cId="3066518208" sldId="262"/>
            <ac:spMk id="9" creationId="{71B2258F-86CA-4D4D-8270-BC05FCDEBFB3}"/>
          </ac:spMkLst>
        </pc:spChg>
        <pc:spChg chg="add del">
          <ac:chgData name="Lu,Jamie" userId="d1ec76e5-7b8b-4b6c-8317-d88f6e3e1433" providerId="ADAL" clId="{D93D3CE1-76C7-4F05-904F-8863D55C66BF}" dt="2020-11-30T08:25:15.674" v="4076" actId="26606"/>
          <ac:spMkLst>
            <pc:docMk/>
            <pc:sldMk cId="3066518208" sldId="262"/>
            <ac:spMk id="10" creationId="{9AD93FD3-7DF2-4DC8-BD55-8B2EB5F63F2A}"/>
          </ac:spMkLst>
        </pc:spChg>
        <pc:spChg chg="add del">
          <ac:chgData name="Lu,Jamie" userId="d1ec76e5-7b8b-4b6c-8317-d88f6e3e1433" providerId="ADAL" clId="{D93D3CE1-76C7-4F05-904F-8863D55C66BF}" dt="2020-11-30T08:25:15.674" v="4076" actId="26606"/>
          <ac:spMkLst>
            <pc:docMk/>
            <pc:sldMk cId="3066518208" sldId="262"/>
            <ac:spMk id="11" creationId="{6CE640A4-41C5-4169-A06F-130F8646E199}"/>
          </ac:spMkLst>
        </pc:spChg>
        <pc:spChg chg="add del">
          <ac:chgData name="Lu,Jamie" userId="d1ec76e5-7b8b-4b6c-8317-d88f6e3e1433" providerId="ADAL" clId="{D93D3CE1-76C7-4F05-904F-8863D55C66BF}" dt="2020-11-30T08:25:15.674" v="4076" actId="26606"/>
          <ac:spMkLst>
            <pc:docMk/>
            <pc:sldMk cId="3066518208" sldId="262"/>
            <ac:spMk id="12" creationId="{956571CF-1434-4180-A385-D4AC63B6269D}"/>
          </ac:spMkLst>
        </pc:spChg>
        <pc:spChg chg="add del">
          <ac:chgData name="Lu,Jamie" userId="d1ec76e5-7b8b-4b6c-8317-d88f6e3e1433" providerId="ADAL" clId="{D93D3CE1-76C7-4F05-904F-8863D55C66BF}" dt="2020-11-30T08:25:15.674" v="4076" actId="26606"/>
          <ac:spMkLst>
            <pc:docMk/>
            <pc:sldMk cId="3066518208" sldId="262"/>
            <ac:spMk id="14" creationId="{19D0EF7D-8D7F-4A18-A68B-92E2D448730D}"/>
          </ac:spMkLst>
        </pc:spChg>
        <pc:grpChg chg="add del">
          <ac:chgData name="Lu,Jamie" userId="d1ec76e5-7b8b-4b6c-8317-d88f6e3e1433" providerId="ADAL" clId="{D93D3CE1-76C7-4F05-904F-8863D55C66BF}" dt="2020-11-30T08:25:15.674" v="4076" actId="26606"/>
          <ac:grpSpMkLst>
            <pc:docMk/>
            <pc:sldMk cId="3066518208" sldId="262"/>
            <ac:grpSpMk id="16" creationId="{C770F868-28FE-4B38-8FC7-E9C841B837FA}"/>
          </ac:grpSpMkLst>
        </pc:grpChg>
        <pc:picChg chg="add del">
          <ac:chgData name="Lu,Jamie" userId="d1ec76e5-7b8b-4b6c-8317-d88f6e3e1433" providerId="ADAL" clId="{D93D3CE1-76C7-4F05-904F-8863D55C66BF}" dt="2020-11-30T08:25:14.732" v="4074" actId="26606"/>
          <ac:picMkLst>
            <pc:docMk/>
            <pc:sldMk cId="3066518208" sldId="262"/>
            <ac:picMk id="6" creationId="{C8643987-BD73-4BFD-9E14-F34AD522B036}"/>
          </ac:picMkLst>
        </pc:picChg>
        <pc:picChg chg="add">
          <ac:chgData name="Lu,Jamie" userId="d1ec76e5-7b8b-4b6c-8317-d88f6e3e1433" providerId="ADAL" clId="{D93D3CE1-76C7-4F05-904F-8863D55C66BF}" dt="2020-11-30T08:25:23.702" v="4077" actId="26606"/>
          <ac:picMkLst>
            <pc:docMk/>
            <pc:sldMk cId="3066518208" sldId="262"/>
            <ac:picMk id="13" creationId="{9C016EFC-F7DA-4438-A253-7B0E666B0C38}"/>
          </ac:picMkLst>
        </pc:picChg>
      </pc:sldChg>
      <pc:sldChg chg="del">
        <pc:chgData name="Lu,Jamie" userId="d1ec76e5-7b8b-4b6c-8317-d88f6e3e1433" providerId="ADAL" clId="{D93D3CE1-76C7-4F05-904F-8863D55C66BF}" dt="2020-11-30T06:45:30.856" v="2107" actId="47"/>
        <pc:sldMkLst>
          <pc:docMk/>
          <pc:sldMk cId="2001383432" sldId="263"/>
        </pc:sldMkLst>
      </pc:sldChg>
      <pc:sldChg chg="del">
        <pc:chgData name="Lu,Jamie" userId="d1ec76e5-7b8b-4b6c-8317-d88f6e3e1433" providerId="ADAL" clId="{D93D3CE1-76C7-4F05-904F-8863D55C66BF}" dt="2020-11-30T05:26:38.909" v="98" actId="47"/>
        <pc:sldMkLst>
          <pc:docMk/>
          <pc:sldMk cId="927699066" sldId="264"/>
        </pc:sldMkLst>
      </pc:sldChg>
      <pc:sldChg chg="addSp delSp modSp mod modTransition">
        <pc:chgData name="Lu,Jamie" userId="d1ec76e5-7b8b-4b6c-8317-d88f6e3e1433" providerId="ADAL" clId="{D93D3CE1-76C7-4F05-904F-8863D55C66BF}" dt="2020-12-02T19:29:52.149" v="6721"/>
        <pc:sldMkLst>
          <pc:docMk/>
          <pc:sldMk cId="2151642107" sldId="266"/>
        </pc:sldMkLst>
        <pc:spChg chg="add del mod">
          <ac:chgData name="Lu,Jamie" userId="d1ec76e5-7b8b-4b6c-8317-d88f6e3e1433" providerId="ADAL" clId="{D93D3CE1-76C7-4F05-904F-8863D55C66BF}" dt="2020-12-02T19:29:52.149" v="6721"/>
          <ac:spMkLst>
            <pc:docMk/>
            <pc:sldMk cId="2151642107" sldId="266"/>
            <ac:spMk id="5" creationId="{F99F7E21-D364-4238-B45A-F9F558A4003E}"/>
          </ac:spMkLst>
        </pc:spChg>
      </pc:sldChg>
      <pc:sldChg chg="modTransition">
        <pc:chgData name="Lu,Jamie" userId="d1ec76e5-7b8b-4b6c-8317-d88f6e3e1433" providerId="ADAL" clId="{D93D3CE1-76C7-4F05-904F-8863D55C66BF}" dt="2020-11-30T09:55:35.477" v="5598"/>
        <pc:sldMkLst>
          <pc:docMk/>
          <pc:sldMk cId="1862405866" sldId="267"/>
        </pc:sldMkLst>
      </pc:sldChg>
      <pc:sldChg chg="addSp delSp modSp new mod modTransition setBg setClrOvrMap modNotesTx">
        <pc:chgData name="Lu,Jamie" userId="d1ec76e5-7b8b-4b6c-8317-d88f6e3e1433" providerId="ADAL" clId="{D93D3CE1-76C7-4F05-904F-8863D55C66BF}" dt="2020-11-30T12:00:10.304" v="6093" actId="20577"/>
        <pc:sldMkLst>
          <pc:docMk/>
          <pc:sldMk cId="3935796632" sldId="268"/>
        </pc:sldMkLst>
        <pc:spChg chg="mod ord">
          <ac:chgData name="Lu,Jamie" userId="d1ec76e5-7b8b-4b6c-8317-d88f6e3e1433" providerId="ADAL" clId="{D93D3CE1-76C7-4F05-904F-8863D55C66BF}" dt="2020-11-30T12:00:10.304" v="6093" actId="20577"/>
          <ac:spMkLst>
            <pc:docMk/>
            <pc:sldMk cId="3935796632" sldId="268"/>
            <ac:spMk id="2" creationId="{169CBB98-D6F5-4854-A08E-16E0505E1C8E}"/>
          </ac:spMkLst>
        </pc:spChg>
        <pc:spChg chg="add del mod">
          <ac:chgData name="Lu,Jamie" userId="d1ec76e5-7b8b-4b6c-8317-d88f6e3e1433" providerId="ADAL" clId="{D93D3CE1-76C7-4F05-904F-8863D55C66BF}" dt="2020-11-30T05:29:24.328" v="133" actId="478"/>
          <ac:spMkLst>
            <pc:docMk/>
            <pc:sldMk cId="3935796632" sldId="268"/>
            <ac:spMk id="3" creationId="{582F8425-2A23-4580-87D1-0DF4647540BE}"/>
          </ac:spMkLst>
        </pc:spChg>
        <pc:spChg chg="add del">
          <ac:chgData name="Lu,Jamie" userId="d1ec76e5-7b8b-4b6c-8317-d88f6e3e1433" providerId="ADAL" clId="{D93D3CE1-76C7-4F05-904F-8863D55C66BF}" dt="2020-11-30T05:28:07.444" v="108" actId="26606"/>
          <ac:spMkLst>
            <pc:docMk/>
            <pc:sldMk cId="3935796632" sldId="268"/>
            <ac:spMk id="8" creationId="{1EADCAF8-8823-4E89-8612-21029831A4B2}"/>
          </ac:spMkLst>
        </pc:spChg>
        <pc:spChg chg="add del">
          <ac:chgData name="Lu,Jamie" userId="d1ec76e5-7b8b-4b6c-8317-d88f6e3e1433" providerId="ADAL" clId="{D93D3CE1-76C7-4F05-904F-8863D55C66BF}" dt="2020-11-30T05:28:07.444" v="108" actId="26606"/>
          <ac:spMkLst>
            <pc:docMk/>
            <pc:sldMk cId="3935796632" sldId="268"/>
            <ac:spMk id="10" creationId="{28CA07B2-0819-4B62-9425-7A52BBDD7070}"/>
          </ac:spMkLst>
        </pc:spChg>
        <pc:spChg chg="add del">
          <ac:chgData name="Lu,Jamie" userId="d1ec76e5-7b8b-4b6c-8317-d88f6e3e1433" providerId="ADAL" clId="{D93D3CE1-76C7-4F05-904F-8863D55C66BF}" dt="2020-11-30T05:29:31.026" v="134" actId="26606"/>
          <ac:spMkLst>
            <pc:docMk/>
            <pc:sldMk cId="3935796632" sldId="268"/>
            <ac:spMk id="21" creationId="{23962611-DFD5-4092-AAFD-559E3DFCE2C9}"/>
          </ac:spMkLst>
        </pc:spChg>
        <pc:spChg chg="add del">
          <ac:chgData name="Lu,Jamie" userId="d1ec76e5-7b8b-4b6c-8317-d88f6e3e1433" providerId="ADAL" clId="{D93D3CE1-76C7-4F05-904F-8863D55C66BF}" dt="2020-11-30T05:51:28.701" v="185" actId="26606"/>
          <ac:spMkLst>
            <pc:docMk/>
            <pc:sldMk cId="3935796632" sldId="268"/>
            <ac:spMk id="29" creationId="{35555856-9970-4BC3-9AA9-6A917F53AFBD}"/>
          </ac:spMkLst>
        </pc:spChg>
        <pc:spChg chg="add del">
          <ac:chgData name="Lu,Jamie" userId="d1ec76e5-7b8b-4b6c-8317-d88f6e3e1433" providerId="ADAL" clId="{D93D3CE1-76C7-4F05-904F-8863D55C66BF}" dt="2020-11-30T05:51:28.701" v="185" actId="26606"/>
          <ac:spMkLst>
            <pc:docMk/>
            <pc:sldMk cId="3935796632" sldId="268"/>
            <ac:spMk id="33" creationId="{13722DD7-BA73-4776-93A3-94491FEF7260}"/>
          </ac:spMkLst>
        </pc:spChg>
        <pc:spChg chg="add del">
          <ac:chgData name="Lu,Jamie" userId="d1ec76e5-7b8b-4b6c-8317-d88f6e3e1433" providerId="ADAL" clId="{D93D3CE1-76C7-4F05-904F-8863D55C66BF}" dt="2020-11-30T05:50:05.928" v="176" actId="26606"/>
          <ac:spMkLst>
            <pc:docMk/>
            <pc:sldMk cId="3935796632" sldId="268"/>
            <ac:spMk id="38" creationId="{07322A9E-F1EC-405E-8971-BA906EFFCCB8}"/>
          </ac:spMkLst>
        </pc:spChg>
        <pc:spChg chg="add del">
          <ac:chgData name="Lu,Jamie" userId="d1ec76e5-7b8b-4b6c-8317-d88f6e3e1433" providerId="ADAL" clId="{D93D3CE1-76C7-4F05-904F-8863D55C66BF}" dt="2020-11-30T05:50:05.928" v="176" actId="26606"/>
          <ac:spMkLst>
            <pc:docMk/>
            <pc:sldMk cId="3935796632" sldId="268"/>
            <ac:spMk id="40" creationId="{A5704422-1118-4FD1-95AD-29A064EB80D9}"/>
          </ac:spMkLst>
        </pc:spChg>
        <pc:spChg chg="add del">
          <ac:chgData name="Lu,Jamie" userId="d1ec76e5-7b8b-4b6c-8317-d88f6e3e1433" providerId="ADAL" clId="{D93D3CE1-76C7-4F05-904F-8863D55C66BF}" dt="2020-11-30T05:50:05.928" v="176" actId="26606"/>
          <ac:spMkLst>
            <pc:docMk/>
            <pc:sldMk cId="3935796632" sldId="268"/>
            <ac:spMk id="42" creationId="{A88B2AAA-B805-498E-A9E6-98B885855498}"/>
          </ac:spMkLst>
        </pc:spChg>
        <pc:spChg chg="add del">
          <ac:chgData name="Lu,Jamie" userId="d1ec76e5-7b8b-4b6c-8317-d88f6e3e1433" providerId="ADAL" clId="{D93D3CE1-76C7-4F05-904F-8863D55C66BF}" dt="2020-11-30T05:50:05.928" v="176" actId="26606"/>
          <ac:spMkLst>
            <pc:docMk/>
            <pc:sldMk cId="3935796632" sldId="268"/>
            <ac:spMk id="44" creationId="{9B8051E0-19D7-43E1-BFD9-E6DBFEB3A3F1}"/>
          </ac:spMkLst>
        </pc:spChg>
        <pc:spChg chg="add del">
          <ac:chgData name="Lu,Jamie" userId="d1ec76e5-7b8b-4b6c-8317-d88f6e3e1433" providerId="ADAL" clId="{D93D3CE1-76C7-4F05-904F-8863D55C66BF}" dt="2020-11-30T05:50:05.928" v="176" actId="26606"/>
          <ac:spMkLst>
            <pc:docMk/>
            <pc:sldMk cId="3935796632" sldId="268"/>
            <ac:spMk id="46" creationId="{4EDB2B02-86A2-46F5-A4BE-B7D9B10411D6}"/>
          </ac:spMkLst>
        </pc:spChg>
        <pc:spChg chg="add del">
          <ac:chgData name="Lu,Jamie" userId="d1ec76e5-7b8b-4b6c-8317-d88f6e3e1433" providerId="ADAL" clId="{D93D3CE1-76C7-4F05-904F-8863D55C66BF}" dt="2020-11-30T05:50:05.928" v="176" actId="26606"/>
          <ac:spMkLst>
            <pc:docMk/>
            <pc:sldMk cId="3935796632" sldId="268"/>
            <ac:spMk id="48" creationId="{43954639-FB5D-41F4-9560-6F6DFE778425}"/>
          </ac:spMkLst>
        </pc:spChg>
        <pc:spChg chg="add del">
          <ac:chgData name="Lu,Jamie" userId="d1ec76e5-7b8b-4b6c-8317-d88f6e3e1433" providerId="ADAL" clId="{D93D3CE1-76C7-4F05-904F-8863D55C66BF}" dt="2020-11-30T05:50:05.928" v="176" actId="26606"/>
          <ac:spMkLst>
            <pc:docMk/>
            <pc:sldMk cId="3935796632" sldId="268"/>
            <ac:spMk id="50" creationId="{E898931C-0323-41FA-A036-20F818B1FF81}"/>
          </ac:spMkLst>
        </pc:spChg>
        <pc:spChg chg="add del">
          <ac:chgData name="Lu,Jamie" userId="d1ec76e5-7b8b-4b6c-8317-d88f6e3e1433" providerId="ADAL" clId="{D93D3CE1-76C7-4F05-904F-8863D55C66BF}" dt="2020-11-30T05:50:05.928" v="176" actId="26606"/>
          <ac:spMkLst>
            <pc:docMk/>
            <pc:sldMk cId="3935796632" sldId="268"/>
            <ac:spMk id="52" creationId="{89AFE9DD-0792-4B98-B4EB-97ACA17E6AA8}"/>
          </ac:spMkLst>
        </pc:spChg>
        <pc:spChg chg="add del">
          <ac:chgData name="Lu,Jamie" userId="d1ec76e5-7b8b-4b6c-8317-d88f6e3e1433" providerId="ADAL" clId="{D93D3CE1-76C7-4F05-904F-8863D55C66BF}" dt="2020-11-30T05:50:05.928" v="176" actId="26606"/>
          <ac:spMkLst>
            <pc:docMk/>
            <pc:sldMk cId="3935796632" sldId="268"/>
            <ac:spMk id="54" creationId="{3981F5C4-9AE1-404E-AF44-A4E6DB374F9D}"/>
          </ac:spMkLst>
        </pc:spChg>
        <pc:spChg chg="add del">
          <ac:chgData name="Lu,Jamie" userId="d1ec76e5-7b8b-4b6c-8317-d88f6e3e1433" providerId="ADAL" clId="{D93D3CE1-76C7-4F05-904F-8863D55C66BF}" dt="2020-11-30T05:50:05.928" v="176" actId="26606"/>
          <ac:spMkLst>
            <pc:docMk/>
            <pc:sldMk cId="3935796632" sldId="268"/>
            <ac:spMk id="56" creationId="{763C1781-8726-4FAC-8C45-FF40376BE409}"/>
          </ac:spMkLst>
        </pc:spChg>
        <pc:spChg chg="add del">
          <ac:chgData name="Lu,Jamie" userId="d1ec76e5-7b8b-4b6c-8317-d88f6e3e1433" providerId="ADAL" clId="{D93D3CE1-76C7-4F05-904F-8863D55C66BF}" dt="2020-11-30T05:50:05.928" v="176" actId="26606"/>
          <ac:spMkLst>
            <pc:docMk/>
            <pc:sldMk cId="3935796632" sldId="268"/>
            <ac:spMk id="58" creationId="{301491B5-56C7-43DC-A3D9-861EECCA056A}"/>
          </ac:spMkLst>
        </pc:spChg>
        <pc:spChg chg="add del">
          <ac:chgData name="Lu,Jamie" userId="d1ec76e5-7b8b-4b6c-8317-d88f6e3e1433" providerId="ADAL" clId="{D93D3CE1-76C7-4F05-904F-8863D55C66BF}" dt="2020-11-30T05:50:05.928" v="176" actId="26606"/>
          <ac:spMkLst>
            <pc:docMk/>
            <pc:sldMk cId="3935796632" sldId="268"/>
            <ac:spMk id="60" creationId="{237E2353-22DF-46E0-A200-FB30F8F394E2}"/>
          </ac:spMkLst>
        </pc:spChg>
        <pc:spChg chg="add del">
          <ac:chgData name="Lu,Jamie" userId="d1ec76e5-7b8b-4b6c-8317-d88f6e3e1433" providerId="ADAL" clId="{D93D3CE1-76C7-4F05-904F-8863D55C66BF}" dt="2020-11-30T05:50:05.928" v="176" actId="26606"/>
          <ac:spMkLst>
            <pc:docMk/>
            <pc:sldMk cId="3935796632" sldId="268"/>
            <ac:spMk id="62" creationId="{DD6138DB-057B-45F7-A5F4-E7BFDA20D02C}"/>
          </ac:spMkLst>
        </pc:spChg>
        <pc:spChg chg="add del">
          <ac:chgData name="Lu,Jamie" userId="d1ec76e5-7b8b-4b6c-8317-d88f6e3e1433" providerId="ADAL" clId="{D93D3CE1-76C7-4F05-904F-8863D55C66BF}" dt="2020-11-30T05:50:05.928" v="176" actId="26606"/>
          <ac:spMkLst>
            <pc:docMk/>
            <pc:sldMk cId="3935796632" sldId="268"/>
            <ac:spMk id="64" creationId="{79A54AB1-B64F-4843-BFAB-81CB74E66B65}"/>
          </ac:spMkLst>
        </pc:spChg>
        <pc:spChg chg="add del">
          <ac:chgData name="Lu,Jamie" userId="d1ec76e5-7b8b-4b6c-8317-d88f6e3e1433" providerId="ADAL" clId="{D93D3CE1-76C7-4F05-904F-8863D55C66BF}" dt="2020-11-30T05:50:12.359" v="178" actId="26606"/>
          <ac:spMkLst>
            <pc:docMk/>
            <pc:sldMk cId="3935796632" sldId="268"/>
            <ac:spMk id="66" creationId="{D928DD85-BB99-450D-A702-2683E0296282}"/>
          </ac:spMkLst>
        </pc:spChg>
        <pc:spChg chg="add del">
          <ac:chgData name="Lu,Jamie" userId="d1ec76e5-7b8b-4b6c-8317-d88f6e3e1433" providerId="ADAL" clId="{D93D3CE1-76C7-4F05-904F-8863D55C66BF}" dt="2020-11-30T05:50:12.359" v="178" actId="26606"/>
          <ac:spMkLst>
            <pc:docMk/>
            <pc:sldMk cId="3935796632" sldId="268"/>
            <ac:spMk id="67" creationId="{240E5BD2-4019-4012-A1AA-628900E659E9}"/>
          </ac:spMkLst>
        </pc:spChg>
        <pc:spChg chg="add del">
          <ac:chgData name="Lu,Jamie" userId="d1ec76e5-7b8b-4b6c-8317-d88f6e3e1433" providerId="ADAL" clId="{D93D3CE1-76C7-4F05-904F-8863D55C66BF}" dt="2020-11-30T05:51:17.643" v="180" actId="26606"/>
          <ac:spMkLst>
            <pc:docMk/>
            <pc:sldMk cId="3935796632" sldId="268"/>
            <ac:spMk id="69" creationId="{D9C3AAE7-6FFD-46F5-ADEF-683A7F84C0D0}"/>
          </ac:spMkLst>
        </pc:spChg>
        <pc:spChg chg="add del">
          <ac:chgData name="Lu,Jamie" userId="d1ec76e5-7b8b-4b6c-8317-d88f6e3e1433" providerId="ADAL" clId="{D93D3CE1-76C7-4F05-904F-8863D55C66BF}" dt="2020-11-30T05:51:22.317" v="182" actId="26606"/>
          <ac:spMkLst>
            <pc:docMk/>
            <pc:sldMk cId="3935796632" sldId="268"/>
            <ac:spMk id="71" creationId="{B34F5AD2-EDBD-4BBD-A55C-EAFFD0C7097A}"/>
          </ac:spMkLst>
        </pc:spChg>
        <pc:spChg chg="add del">
          <ac:chgData name="Lu,Jamie" userId="d1ec76e5-7b8b-4b6c-8317-d88f6e3e1433" providerId="ADAL" clId="{D93D3CE1-76C7-4F05-904F-8863D55C66BF}" dt="2020-11-30T05:51:22.317" v="182" actId="26606"/>
          <ac:spMkLst>
            <pc:docMk/>
            <pc:sldMk cId="3935796632" sldId="268"/>
            <ac:spMk id="72" creationId="{C3896A03-3945-419A-B66B-4EE266EDD152}"/>
          </ac:spMkLst>
        </pc:spChg>
        <pc:spChg chg="add del">
          <ac:chgData name="Lu,Jamie" userId="d1ec76e5-7b8b-4b6c-8317-d88f6e3e1433" providerId="ADAL" clId="{D93D3CE1-76C7-4F05-904F-8863D55C66BF}" dt="2020-11-30T05:51:22.317" v="182" actId="26606"/>
          <ac:spMkLst>
            <pc:docMk/>
            <pc:sldMk cId="3935796632" sldId="268"/>
            <ac:spMk id="73" creationId="{6832F003-FCA6-4CFB-A2EA-308F3AA257D1}"/>
          </ac:spMkLst>
        </pc:spChg>
        <pc:spChg chg="add del">
          <ac:chgData name="Lu,Jamie" userId="d1ec76e5-7b8b-4b6c-8317-d88f6e3e1433" providerId="ADAL" clId="{D93D3CE1-76C7-4F05-904F-8863D55C66BF}" dt="2020-11-30T05:51:28.691" v="184" actId="26606"/>
          <ac:spMkLst>
            <pc:docMk/>
            <pc:sldMk cId="3935796632" sldId="268"/>
            <ac:spMk id="76" creationId="{02E941BD-027E-419D-A57B-79D61423B642}"/>
          </ac:spMkLst>
        </pc:spChg>
        <pc:spChg chg="add del">
          <ac:chgData name="Lu,Jamie" userId="d1ec76e5-7b8b-4b6c-8317-d88f6e3e1433" providerId="ADAL" clId="{D93D3CE1-76C7-4F05-904F-8863D55C66BF}" dt="2020-11-30T06:52:40.559" v="2164" actId="26606"/>
          <ac:spMkLst>
            <pc:docMk/>
            <pc:sldMk cId="3935796632" sldId="268"/>
            <ac:spMk id="78" creationId="{FC0DEEBF-DB94-4E7E-A9D3-84FA863C3BD9}"/>
          </ac:spMkLst>
        </pc:spChg>
        <pc:spChg chg="add del">
          <ac:chgData name="Lu,Jamie" userId="d1ec76e5-7b8b-4b6c-8317-d88f6e3e1433" providerId="ADAL" clId="{D93D3CE1-76C7-4F05-904F-8863D55C66BF}" dt="2020-11-30T06:52:27.853" v="2157" actId="26606"/>
          <ac:spMkLst>
            <pc:docMk/>
            <pc:sldMk cId="3935796632" sldId="268"/>
            <ac:spMk id="84" creationId="{0671A8AE-40A1-4631-A6B8-581AFF065482}"/>
          </ac:spMkLst>
        </pc:spChg>
        <pc:spChg chg="add del">
          <ac:chgData name="Lu,Jamie" userId="d1ec76e5-7b8b-4b6c-8317-d88f6e3e1433" providerId="ADAL" clId="{D93D3CE1-76C7-4F05-904F-8863D55C66BF}" dt="2020-11-30T06:52:27.853" v="2157" actId="26606"/>
          <ac:spMkLst>
            <pc:docMk/>
            <pc:sldMk cId="3935796632" sldId="268"/>
            <ac:spMk id="86" creationId="{AB58EF07-17C2-48CF-ABB0-EEF1F17CB8F0}"/>
          </ac:spMkLst>
        </pc:spChg>
        <pc:spChg chg="add del">
          <ac:chgData name="Lu,Jamie" userId="d1ec76e5-7b8b-4b6c-8317-d88f6e3e1433" providerId="ADAL" clId="{D93D3CE1-76C7-4F05-904F-8863D55C66BF}" dt="2020-11-30T06:52:27.853" v="2157" actId="26606"/>
          <ac:spMkLst>
            <pc:docMk/>
            <pc:sldMk cId="3935796632" sldId="268"/>
            <ac:spMk id="88" creationId="{AF2F604E-43BE-4DC3-B983-E071523364F8}"/>
          </ac:spMkLst>
        </pc:spChg>
        <pc:spChg chg="add del">
          <ac:chgData name="Lu,Jamie" userId="d1ec76e5-7b8b-4b6c-8317-d88f6e3e1433" providerId="ADAL" clId="{D93D3CE1-76C7-4F05-904F-8863D55C66BF}" dt="2020-11-30T06:52:27.853" v="2157" actId="26606"/>
          <ac:spMkLst>
            <pc:docMk/>
            <pc:sldMk cId="3935796632" sldId="268"/>
            <ac:spMk id="90" creationId="{08C9B587-E65E-4B52-B37C-ABEBB6E87928}"/>
          </ac:spMkLst>
        </pc:spChg>
        <pc:spChg chg="add del">
          <ac:chgData name="Lu,Jamie" userId="d1ec76e5-7b8b-4b6c-8317-d88f6e3e1433" providerId="ADAL" clId="{D93D3CE1-76C7-4F05-904F-8863D55C66BF}" dt="2020-11-30T06:52:34.500" v="2159" actId="26606"/>
          <ac:spMkLst>
            <pc:docMk/>
            <pc:sldMk cId="3935796632" sldId="268"/>
            <ac:spMk id="92" creationId="{0DE6A193-4755-479A-BC6F-A7EBCA73BE1A}"/>
          </ac:spMkLst>
        </pc:spChg>
        <pc:spChg chg="add del">
          <ac:chgData name="Lu,Jamie" userId="d1ec76e5-7b8b-4b6c-8317-d88f6e3e1433" providerId="ADAL" clId="{D93D3CE1-76C7-4F05-904F-8863D55C66BF}" dt="2020-11-30T06:52:34.500" v="2159" actId="26606"/>
          <ac:spMkLst>
            <pc:docMk/>
            <pc:sldMk cId="3935796632" sldId="268"/>
            <ac:spMk id="93" creationId="{D0B17E17-990F-460A-92E6-5AA928C1A383}"/>
          </ac:spMkLst>
        </pc:spChg>
        <pc:spChg chg="add del">
          <ac:chgData name="Lu,Jamie" userId="d1ec76e5-7b8b-4b6c-8317-d88f6e3e1433" providerId="ADAL" clId="{D93D3CE1-76C7-4F05-904F-8863D55C66BF}" dt="2020-11-30T06:52:34.500" v="2159" actId="26606"/>
          <ac:spMkLst>
            <pc:docMk/>
            <pc:sldMk cId="3935796632" sldId="268"/>
            <ac:spMk id="94" creationId="{4B64DB4E-20CE-4CAE-BD72-D4E3D1FA21B8}"/>
          </ac:spMkLst>
        </pc:spChg>
        <pc:spChg chg="add del">
          <ac:chgData name="Lu,Jamie" userId="d1ec76e5-7b8b-4b6c-8317-d88f6e3e1433" providerId="ADAL" clId="{D93D3CE1-76C7-4F05-904F-8863D55C66BF}" dt="2020-11-30T06:52:38.695" v="2161" actId="26606"/>
          <ac:spMkLst>
            <pc:docMk/>
            <pc:sldMk cId="3935796632" sldId="268"/>
            <ac:spMk id="96" creationId="{3E443FD7-A66B-4AA0-872D-B088B9BC5F17}"/>
          </ac:spMkLst>
        </pc:spChg>
        <pc:spChg chg="add del">
          <ac:chgData name="Lu,Jamie" userId="d1ec76e5-7b8b-4b6c-8317-d88f6e3e1433" providerId="ADAL" clId="{D93D3CE1-76C7-4F05-904F-8863D55C66BF}" dt="2020-11-30T06:52:40.549" v="2163" actId="26606"/>
          <ac:spMkLst>
            <pc:docMk/>
            <pc:sldMk cId="3935796632" sldId="268"/>
            <ac:spMk id="98" creationId="{E49CC64F-7275-4E33-961B-0C5CDC439875}"/>
          </ac:spMkLst>
        </pc:spChg>
        <pc:spChg chg="add">
          <ac:chgData name="Lu,Jamie" userId="d1ec76e5-7b8b-4b6c-8317-d88f6e3e1433" providerId="ADAL" clId="{D93D3CE1-76C7-4F05-904F-8863D55C66BF}" dt="2020-11-30T06:52:40.559" v="2164" actId="26606"/>
          <ac:spMkLst>
            <pc:docMk/>
            <pc:sldMk cId="3935796632" sldId="268"/>
            <ac:spMk id="100" creationId="{0671A8AE-40A1-4631-A6B8-581AFF065482}"/>
          </ac:spMkLst>
        </pc:spChg>
        <pc:spChg chg="add">
          <ac:chgData name="Lu,Jamie" userId="d1ec76e5-7b8b-4b6c-8317-d88f6e3e1433" providerId="ADAL" clId="{D93D3CE1-76C7-4F05-904F-8863D55C66BF}" dt="2020-11-30T06:52:40.559" v="2164" actId="26606"/>
          <ac:spMkLst>
            <pc:docMk/>
            <pc:sldMk cId="3935796632" sldId="268"/>
            <ac:spMk id="101" creationId="{AB58EF07-17C2-48CF-ABB0-EEF1F17CB8F0}"/>
          </ac:spMkLst>
        </pc:spChg>
        <pc:spChg chg="add">
          <ac:chgData name="Lu,Jamie" userId="d1ec76e5-7b8b-4b6c-8317-d88f6e3e1433" providerId="ADAL" clId="{D93D3CE1-76C7-4F05-904F-8863D55C66BF}" dt="2020-11-30T06:52:40.559" v="2164" actId="26606"/>
          <ac:spMkLst>
            <pc:docMk/>
            <pc:sldMk cId="3935796632" sldId="268"/>
            <ac:spMk id="102" creationId="{AF2F604E-43BE-4DC3-B983-E071523364F8}"/>
          </ac:spMkLst>
        </pc:spChg>
        <pc:spChg chg="add">
          <ac:chgData name="Lu,Jamie" userId="d1ec76e5-7b8b-4b6c-8317-d88f6e3e1433" providerId="ADAL" clId="{D93D3CE1-76C7-4F05-904F-8863D55C66BF}" dt="2020-11-30T06:52:40.559" v="2164" actId="26606"/>
          <ac:spMkLst>
            <pc:docMk/>
            <pc:sldMk cId="3935796632" sldId="268"/>
            <ac:spMk id="103" creationId="{08C9B587-E65E-4B52-B37C-ABEBB6E87928}"/>
          </ac:spMkLst>
        </pc:spChg>
        <pc:grpChg chg="add del">
          <ac:chgData name="Lu,Jamie" userId="d1ec76e5-7b8b-4b6c-8317-d88f6e3e1433" providerId="ADAL" clId="{D93D3CE1-76C7-4F05-904F-8863D55C66BF}" dt="2020-11-30T05:28:07.444" v="108" actId="26606"/>
          <ac:grpSpMkLst>
            <pc:docMk/>
            <pc:sldMk cId="3935796632" sldId="268"/>
            <ac:grpSpMk id="12" creationId="{DA02BEE4-A5D4-40AF-882D-49D34B086FFF}"/>
          </ac:grpSpMkLst>
        </pc:grpChg>
        <pc:picChg chg="add del mod ord modCrop">
          <ac:chgData name="Lu,Jamie" userId="d1ec76e5-7b8b-4b6c-8317-d88f6e3e1433" providerId="ADAL" clId="{D93D3CE1-76C7-4F05-904F-8863D55C66BF}" dt="2020-11-30T05:45:44.728" v="172" actId="478"/>
          <ac:picMkLst>
            <pc:docMk/>
            <pc:sldMk cId="3935796632" sldId="268"/>
            <ac:picMk id="5" creationId="{31C09D9A-338B-4770-BE66-1E9935C65BBC}"/>
          </ac:picMkLst>
        </pc:picChg>
        <pc:picChg chg="add del mod">
          <ac:chgData name="Lu,Jamie" userId="d1ec76e5-7b8b-4b6c-8317-d88f6e3e1433" providerId="ADAL" clId="{D93D3CE1-76C7-4F05-904F-8863D55C66BF}" dt="2020-11-30T06:52:16.249" v="2154" actId="478"/>
          <ac:picMkLst>
            <pc:docMk/>
            <pc:sldMk cId="3935796632" sldId="268"/>
            <ac:picMk id="7" creationId="{B52250A5-DB2C-457F-B13B-DC8CCC261447}"/>
          </ac:picMkLst>
        </pc:picChg>
        <pc:picChg chg="add del">
          <ac:chgData name="Lu,Jamie" userId="d1ec76e5-7b8b-4b6c-8317-d88f6e3e1433" providerId="ADAL" clId="{D93D3CE1-76C7-4F05-904F-8863D55C66BF}" dt="2020-11-30T05:29:31.026" v="134" actId="26606"/>
          <ac:picMkLst>
            <pc:docMk/>
            <pc:sldMk cId="3935796632" sldId="268"/>
            <ac:picMk id="22" creationId="{2270F1FA-0425-408F-9861-80BF5AFB276D}"/>
          </ac:picMkLst>
        </pc:picChg>
        <pc:picChg chg="add del mod">
          <ac:chgData name="Lu,Jamie" userId="d1ec76e5-7b8b-4b6c-8317-d88f6e3e1433" providerId="ADAL" clId="{D93D3CE1-76C7-4F05-904F-8863D55C66BF}" dt="2020-11-30T05:45:46.125" v="173" actId="478"/>
          <ac:picMkLst>
            <pc:docMk/>
            <pc:sldMk cId="3935796632" sldId="268"/>
            <ac:picMk id="26" creationId="{684CE3E1-A4DE-4A0E-BDF1-5818B69B1B86}"/>
          </ac:picMkLst>
        </pc:picChg>
        <pc:picChg chg="add del">
          <ac:chgData name="Lu,Jamie" userId="d1ec76e5-7b8b-4b6c-8317-d88f6e3e1433" providerId="ADAL" clId="{D93D3CE1-76C7-4F05-904F-8863D55C66BF}" dt="2020-11-30T05:51:28.701" v="185" actId="26606"/>
          <ac:picMkLst>
            <pc:docMk/>
            <pc:sldMk cId="3935796632" sldId="268"/>
            <ac:picMk id="31" creationId="{7F487851-BFAF-46D8-A1ED-50CAD6E46F59}"/>
          </ac:picMkLst>
        </pc:picChg>
        <pc:picChg chg="add mod">
          <ac:chgData name="Lu,Jamie" userId="d1ec76e5-7b8b-4b6c-8317-d88f6e3e1433" providerId="ADAL" clId="{D93D3CE1-76C7-4F05-904F-8863D55C66BF}" dt="2020-11-30T06:52:40.559" v="2164" actId="26606"/>
          <ac:picMkLst>
            <pc:docMk/>
            <pc:sldMk cId="3935796632" sldId="268"/>
            <ac:picMk id="49" creationId="{6D8DD981-E610-4DE9-9C5E-85B2D67388BB}"/>
          </ac:picMkLst>
        </pc:picChg>
        <pc:picChg chg="add del">
          <ac:chgData name="Lu,Jamie" userId="d1ec76e5-7b8b-4b6c-8317-d88f6e3e1433" providerId="ADAL" clId="{D93D3CE1-76C7-4F05-904F-8863D55C66BF}" dt="2020-11-30T05:51:28.691" v="184" actId="26606"/>
          <ac:picMkLst>
            <pc:docMk/>
            <pc:sldMk cId="3935796632" sldId="268"/>
            <ac:picMk id="75" creationId="{DEF28D5B-2926-4FE4-BF22-EA37C737E8FE}"/>
          </ac:picMkLst>
        </pc:picChg>
        <pc:cxnChg chg="add del">
          <ac:chgData name="Lu,Jamie" userId="d1ec76e5-7b8b-4b6c-8317-d88f6e3e1433" providerId="ADAL" clId="{D93D3CE1-76C7-4F05-904F-8863D55C66BF}" dt="2020-11-30T06:52:40.559" v="2164" actId="26606"/>
          <ac:cxnSpMkLst>
            <pc:docMk/>
            <pc:sldMk cId="3935796632" sldId="268"/>
            <ac:cxnSpMk id="79" creationId="{77A9CA3A-7216-41E0-B3CD-058077FD396D}"/>
          </ac:cxnSpMkLst>
        </pc:cxnChg>
      </pc:sldChg>
      <pc:sldChg chg="addSp delSp modSp new del mod">
        <pc:chgData name="Lu,Jamie" userId="d1ec76e5-7b8b-4b6c-8317-d88f6e3e1433" providerId="ADAL" clId="{D93D3CE1-76C7-4F05-904F-8863D55C66BF}" dt="2020-11-30T05:53:41.880" v="248" actId="47"/>
        <pc:sldMkLst>
          <pc:docMk/>
          <pc:sldMk cId="306747977" sldId="269"/>
        </pc:sldMkLst>
        <pc:spChg chg="del">
          <ac:chgData name="Lu,Jamie" userId="d1ec76e5-7b8b-4b6c-8317-d88f6e3e1433" providerId="ADAL" clId="{D93D3CE1-76C7-4F05-904F-8863D55C66BF}" dt="2020-11-30T05:51:50.514" v="189" actId="478"/>
          <ac:spMkLst>
            <pc:docMk/>
            <pc:sldMk cId="306747977" sldId="269"/>
            <ac:spMk id="2" creationId="{EFE6D977-2CEC-4F5D-9B56-9F18FCCD0681}"/>
          </ac:spMkLst>
        </pc:spChg>
        <pc:spChg chg="del mod">
          <ac:chgData name="Lu,Jamie" userId="d1ec76e5-7b8b-4b6c-8317-d88f6e3e1433" providerId="ADAL" clId="{D93D3CE1-76C7-4F05-904F-8863D55C66BF}" dt="2020-11-30T05:53:37.726" v="247" actId="478"/>
          <ac:spMkLst>
            <pc:docMk/>
            <pc:sldMk cId="306747977" sldId="269"/>
            <ac:spMk id="3" creationId="{5856D453-4291-41AA-AB63-3746094EEA1D}"/>
          </ac:spMkLst>
        </pc:spChg>
        <pc:spChg chg="add mod">
          <ac:chgData name="Lu,Jamie" userId="d1ec76e5-7b8b-4b6c-8317-d88f6e3e1433" providerId="ADAL" clId="{D93D3CE1-76C7-4F05-904F-8863D55C66BF}" dt="2020-11-30T05:53:37.726" v="247" actId="478"/>
          <ac:spMkLst>
            <pc:docMk/>
            <pc:sldMk cId="306747977" sldId="269"/>
            <ac:spMk id="5" creationId="{A5673DEE-29D2-43ED-AB4B-404674434C7A}"/>
          </ac:spMkLst>
        </pc:spChg>
      </pc:sldChg>
      <pc:sldChg chg="new del">
        <pc:chgData name="Lu,Jamie" userId="d1ec76e5-7b8b-4b6c-8317-d88f6e3e1433" providerId="ADAL" clId="{D93D3CE1-76C7-4F05-904F-8863D55C66BF}" dt="2020-11-30T05:56:25.921" v="251" actId="47"/>
        <pc:sldMkLst>
          <pc:docMk/>
          <pc:sldMk cId="3941309572" sldId="269"/>
        </pc:sldMkLst>
      </pc:sldChg>
      <pc:sldChg chg="addSp delSp modSp new add del mod modTransition setBg setClrOvrMap">
        <pc:chgData name="Lu,Jamie" userId="d1ec76e5-7b8b-4b6c-8317-d88f6e3e1433" providerId="ADAL" clId="{D93D3CE1-76C7-4F05-904F-8863D55C66BF}" dt="2020-11-30T06:22:36.724" v="1769"/>
        <pc:sldMkLst>
          <pc:docMk/>
          <pc:sldMk cId="4199828180" sldId="270"/>
        </pc:sldMkLst>
        <pc:spChg chg="del mod">
          <ac:chgData name="Lu,Jamie" userId="d1ec76e5-7b8b-4b6c-8317-d88f6e3e1433" providerId="ADAL" clId="{D93D3CE1-76C7-4F05-904F-8863D55C66BF}" dt="2020-11-30T05:56:53.151" v="260" actId="478"/>
          <ac:spMkLst>
            <pc:docMk/>
            <pc:sldMk cId="4199828180" sldId="270"/>
            <ac:spMk id="2" creationId="{5EDFBA4C-DF1C-4F1E-919C-CB31AAA522A0}"/>
          </ac:spMkLst>
        </pc:spChg>
        <pc:spChg chg="mod ord">
          <ac:chgData name="Lu,Jamie" userId="d1ec76e5-7b8b-4b6c-8317-d88f6e3e1433" providerId="ADAL" clId="{D93D3CE1-76C7-4F05-904F-8863D55C66BF}" dt="2020-11-30T06:14:03.500" v="1138" actId="122"/>
          <ac:spMkLst>
            <pc:docMk/>
            <pc:sldMk cId="4199828180" sldId="270"/>
            <ac:spMk id="3" creationId="{652E883C-DFAA-414D-AF1C-1FE8C7DBFD46}"/>
          </ac:spMkLst>
        </pc:spChg>
        <pc:spChg chg="add del mod">
          <ac:chgData name="Lu,Jamie" userId="d1ec76e5-7b8b-4b6c-8317-d88f6e3e1433" providerId="ADAL" clId="{D93D3CE1-76C7-4F05-904F-8863D55C66BF}" dt="2020-11-30T06:04:55.110" v="614" actId="478"/>
          <ac:spMkLst>
            <pc:docMk/>
            <pc:sldMk cId="4199828180" sldId="270"/>
            <ac:spMk id="6" creationId="{53F6D1E6-E7F3-4671-8B58-26836BED3DAD}"/>
          </ac:spMkLst>
        </pc:spChg>
        <pc:spChg chg="add del">
          <ac:chgData name="Lu,Jamie" userId="d1ec76e5-7b8b-4b6c-8317-d88f6e3e1433" providerId="ADAL" clId="{D93D3CE1-76C7-4F05-904F-8863D55C66BF}" dt="2020-11-30T06:07:48.897" v="621" actId="26606"/>
          <ac:spMkLst>
            <pc:docMk/>
            <pc:sldMk cId="4199828180" sldId="270"/>
            <ac:spMk id="8" creationId="{2CB6C291-6CAF-46DF-ACFF-AADF0FD03F58}"/>
          </ac:spMkLst>
        </pc:spChg>
        <pc:spChg chg="add del mod">
          <ac:chgData name="Lu,Jamie" userId="d1ec76e5-7b8b-4b6c-8317-d88f6e3e1433" providerId="ADAL" clId="{D93D3CE1-76C7-4F05-904F-8863D55C66BF}" dt="2020-11-30T06:08:06.973" v="622" actId="478"/>
          <ac:spMkLst>
            <pc:docMk/>
            <pc:sldMk cId="4199828180" sldId="270"/>
            <ac:spMk id="11" creationId="{8E068A69-AB5A-4945-B02C-4D17B41A0B61}"/>
          </ac:spMkLst>
        </pc:spChg>
        <pc:spChg chg="add mod">
          <ac:chgData name="Lu,Jamie" userId="d1ec76e5-7b8b-4b6c-8317-d88f6e3e1433" providerId="ADAL" clId="{D93D3CE1-76C7-4F05-904F-8863D55C66BF}" dt="2020-11-30T06:09:27.469" v="636" actId="26606"/>
          <ac:spMkLst>
            <pc:docMk/>
            <pc:sldMk cId="4199828180" sldId="270"/>
            <ac:spMk id="14" creationId="{9F53A7CA-A409-4B83-88DD-37139B4C2430}"/>
          </ac:spMkLst>
        </pc:spChg>
        <pc:spChg chg="add del">
          <ac:chgData name="Lu,Jamie" userId="d1ec76e5-7b8b-4b6c-8317-d88f6e3e1433" providerId="ADAL" clId="{D93D3CE1-76C7-4F05-904F-8863D55C66BF}" dt="2020-11-30T06:07:48.873" v="620" actId="26606"/>
          <ac:spMkLst>
            <pc:docMk/>
            <pc:sldMk cId="4199828180" sldId="270"/>
            <ac:spMk id="16" creationId="{8FC9BE17-9A7B-462D-AE50-3D8777387304}"/>
          </ac:spMkLst>
        </pc:spChg>
        <pc:spChg chg="add del">
          <ac:chgData name="Lu,Jamie" userId="d1ec76e5-7b8b-4b6c-8317-d88f6e3e1433" providerId="ADAL" clId="{D93D3CE1-76C7-4F05-904F-8863D55C66BF}" dt="2020-11-30T06:07:48.873" v="620" actId="26606"/>
          <ac:spMkLst>
            <pc:docMk/>
            <pc:sldMk cId="4199828180" sldId="270"/>
            <ac:spMk id="18" creationId="{3EBE8569-6AEC-4B8C-8D53-2DE337CDBA65}"/>
          </ac:spMkLst>
        </pc:spChg>
        <pc:spChg chg="add del">
          <ac:chgData name="Lu,Jamie" userId="d1ec76e5-7b8b-4b6c-8317-d88f6e3e1433" providerId="ADAL" clId="{D93D3CE1-76C7-4F05-904F-8863D55C66BF}" dt="2020-11-30T06:07:48.873" v="620" actId="26606"/>
          <ac:spMkLst>
            <pc:docMk/>
            <pc:sldMk cId="4199828180" sldId="270"/>
            <ac:spMk id="20" creationId="{55D4142C-5077-457F-A6AD-3FECFDB39685}"/>
          </ac:spMkLst>
        </pc:spChg>
        <pc:spChg chg="add del">
          <ac:chgData name="Lu,Jamie" userId="d1ec76e5-7b8b-4b6c-8317-d88f6e3e1433" providerId="ADAL" clId="{D93D3CE1-76C7-4F05-904F-8863D55C66BF}" dt="2020-11-30T06:07:48.873" v="620" actId="26606"/>
          <ac:spMkLst>
            <pc:docMk/>
            <pc:sldMk cId="4199828180" sldId="270"/>
            <ac:spMk id="22" creationId="{7A5F0580-5EE9-419F-96EE-B6529EF6E7D0}"/>
          </ac:spMkLst>
        </pc:spChg>
        <pc:spChg chg="add del">
          <ac:chgData name="Lu,Jamie" userId="d1ec76e5-7b8b-4b6c-8317-d88f6e3e1433" providerId="ADAL" clId="{D93D3CE1-76C7-4F05-904F-8863D55C66BF}" dt="2020-11-30T06:09:27.469" v="636" actId="26606"/>
          <ac:spMkLst>
            <pc:docMk/>
            <pc:sldMk cId="4199828180" sldId="270"/>
            <ac:spMk id="24" creationId="{49CD2D09-B1BB-4DF5-9E1C-3D21B21EDEFD}"/>
          </ac:spMkLst>
        </pc:spChg>
        <pc:spChg chg="add del">
          <ac:chgData name="Lu,Jamie" userId="d1ec76e5-7b8b-4b6c-8317-d88f6e3e1433" providerId="ADAL" clId="{D93D3CE1-76C7-4F05-904F-8863D55C66BF}" dt="2020-11-30T06:09:27.469" v="636" actId="26606"/>
          <ac:spMkLst>
            <pc:docMk/>
            <pc:sldMk cId="4199828180" sldId="270"/>
            <ac:spMk id="26" creationId="{967C29FE-FD32-4AFB-AD20-DBDF5864B2D8}"/>
          </ac:spMkLst>
        </pc:spChg>
        <pc:spChg chg="add del">
          <ac:chgData name="Lu,Jamie" userId="d1ec76e5-7b8b-4b6c-8317-d88f6e3e1433" providerId="ADAL" clId="{D93D3CE1-76C7-4F05-904F-8863D55C66BF}" dt="2020-11-30T06:08:57.965" v="627" actId="26606"/>
          <ac:spMkLst>
            <pc:docMk/>
            <pc:sldMk cId="4199828180" sldId="270"/>
            <ac:spMk id="31" creationId="{CF62D2A7-8207-488C-9F46-316BA81A16C8}"/>
          </ac:spMkLst>
        </pc:spChg>
        <pc:spChg chg="add del">
          <ac:chgData name="Lu,Jamie" userId="d1ec76e5-7b8b-4b6c-8317-d88f6e3e1433" providerId="ADAL" clId="{D93D3CE1-76C7-4F05-904F-8863D55C66BF}" dt="2020-11-30T06:09:27.457" v="635" actId="26606"/>
          <ac:spMkLst>
            <pc:docMk/>
            <pc:sldMk cId="4199828180" sldId="270"/>
            <ac:spMk id="35" creationId="{79AFCB35-9C04-4524-A0B1-57FF6865D013}"/>
          </ac:spMkLst>
        </pc:spChg>
        <pc:spChg chg="add del">
          <ac:chgData name="Lu,Jamie" userId="d1ec76e5-7b8b-4b6c-8317-d88f6e3e1433" providerId="ADAL" clId="{D93D3CE1-76C7-4F05-904F-8863D55C66BF}" dt="2020-11-30T06:09:27.457" v="635" actId="26606"/>
          <ac:spMkLst>
            <pc:docMk/>
            <pc:sldMk cId="4199828180" sldId="270"/>
            <ac:spMk id="37" creationId="{D11AD2AD-0BA0-4DD3-8EEA-84686A0E718C}"/>
          </ac:spMkLst>
        </pc:spChg>
        <pc:spChg chg="add del">
          <ac:chgData name="Lu,Jamie" userId="d1ec76e5-7b8b-4b6c-8317-d88f6e3e1433" providerId="ADAL" clId="{D93D3CE1-76C7-4F05-904F-8863D55C66BF}" dt="2020-11-30T06:09:00.044" v="629" actId="26606"/>
          <ac:spMkLst>
            <pc:docMk/>
            <pc:sldMk cId="4199828180" sldId="270"/>
            <ac:spMk id="38" creationId="{C2B4C0C7-2745-46BE-B15F-E50582545365}"/>
          </ac:spMkLst>
        </pc:spChg>
        <pc:spChg chg="add del">
          <ac:chgData name="Lu,Jamie" userId="d1ec76e5-7b8b-4b6c-8317-d88f6e3e1433" providerId="ADAL" clId="{D93D3CE1-76C7-4F05-904F-8863D55C66BF}" dt="2020-11-30T06:09:27.457" v="635" actId="26606"/>
          <ac:spMkLst>
            <pc:docMk/>
            <pc:sldMk cId="4199828180" sldId="270"/>
            <ac:spMk id="39" creationId="{83C8019B-3985-409B-9B87-494B974EE9A2}"/>
          </ac:spMkLst>
        </pc:spChg>
        <pc:spChg chg="add del">
          <ac:chgData name="Lu,Jamie" userId="d1ec76e5-7b8b-4b6c-8317-d88f6e3e1433" providerId="ADAL" clId="{D93D3CE1-76C7-4F05-904F-8863D55C66BF}" dt="2020-11-30T06:09:10.152" v="631" actId="26606"/>
          <ac:spMkLst>
            <pc:docMk/>
            <pc:sldMk cId="4199828180" sldId="270"/>
            <ac:spMk id="40" creationId="{5DF40726-9B19-4165-9C26-757D16E19E23}"/>
          </ac:spMkLst>
        </pc:spChg>
        <pc:spChg chg="add del">
          <ac:chgData name="Lu,Jamie" userId="d1ec76e5-7b8b-4b6c-8317-d88f6e3e1433" providerId="ADAL" clId="{D93D3CE1-76C7-4F05-904F-8863D55C66BF}" dt="2020-11-30T06:09:10.152" v="631" actId="26606"/>
          <ac:spMkLst>
            <pc:docMk/>
            <pc:sldMk cId="4199828180" sldId="270"/>
            <ac:spMk id="41" creationId="{2089CB41-F399-4AEB-980C-5BFB1049CBED}"/>
          </ac:spMkLst>
        </pc:spChg>
        <pc:spChg chg="add del">
          <ac:chgData name="Lu,Jamie" userId="d1ec76e5-7b8b-4b6c-8317-d88f6e3e1433" providerId="ADAL" clId="{D93D3CE1-76C7-4F05-904F-8863D55C66BF}" dt="2020-11-30T06:09:10.152" v="631" actId="26606"/>
          <ac:spMkLst>
            <pc:docMk/>
            <pc:sldMk cId="4199828180" sldId="270"/>
            <ac:spMk id="42" creationId="{1BFC967B-3DD6-463D-9DB9-6E4419AE0DAA}"/>
          </ac:spMkLst>
        </pc:spChg>
        <pc:spChg chg="add del">
          <ac:chgData name="Lu,Jamie" userId="d1ec76e5-7b8b-4b6c-8317-d88f6e3e1433" providerId="ADAL" clId="{D93D3CE1-76C7-4F05-904F-8863D55C66BF}" dt="2020-11-30T06:09:27.457" v="635" actId="26606"/>
          <ac:spMkLst>
            <pc:docMk/>
            <pc:sldMk cId="4199828180" sldId="270"/>
            <ac:spMk id="43" creationId="{B85A4DB3-61AA-49A1-85A9-B3397CD519AB}"/>
          </ac:spMkLst>
        </pc:spChg>
        <pc:spChg chg="add del">
          <ac:chgData name="Lu,Jamie" userId="d1ec76e5-7b8b-4b6c-8317-d88f6e3e1433" providerId="ADAL" clId="{D93D3CE1-76C7-4F05-904F-8863D55C66BF}" dt="2020-11-30T06:09:20.106" v="633" actId="26606"/>
          <ac:spMkLst>
            <pc:docMk/>
            <pc:sldMk cId="4199828180" sldId="270"/>
            <ac:spMk id="44" creationId="{CF62D2A7-8207-488C-9F46-316BA81A16C8}"/>
          </ac:spMkLst>
        </pc:spChg>
        <pc:spChg chg="add del">
          <ac:chgData name="Lu,Jamie" userId="d1ec76e5-7b8b-4b6c-8317-d88f6e3e1433" providerId="ADAL" clId="{D93D3CE1-76C7-4F05-904F-8863D55C66BF}" dt="2020-11-30T06:09:27.457" v="635" actId="26606"/>
          <ac:spMkLst>
            <pc:docMk/>
            <pc:sldMk cId="4199828180" sldId="270"/>
            <ac:spMk id="51" creationId="{5A0118C5-4F8D-4CF4-BADD-53FEACC6C42A}"/>
          </ac:spMkLst>
        </pc:spChg>
        <pc:spChg chg="add del">
          <ac:chgData name="Lu,Jamie" userId="d1ec76e5-7b8b-4b6c-8317-d88f6e3e1433" providerId="ADAL" clId="{D93D3CE1-76C7-4F05-904F-8863D55C66BF}" dt="2020-11-30T06:09:27.457" v="635" actId="26606"/>
          <ac:spMkLst>
            <pc:docMk/>
            <pc:sldMk cId="4199828180" sldId="270"/>
            <ac:spMk id="52" creationId="{F98F79A4-A6C7-4101-B1E9-27E05CB7CFA0}"/>
          </ac:spMkLst>
        </pc:spChg>
        <pc:spChg chg="add del">
          <ac:chgData name="Lu,Jamie" userId="d1ec76e5-7b8b-4b6c-8317-d88f6e3e1433" providerId="ADAL" clId="{D93D3CE1-76C7-4F05-904F-8863D55C66BF}" dt="2020-11-30T06:09:27.457" v="635" actId="26606"/>
          <ac:spMkLst>
            <pc:docMk/>
            <pc:sldMk cId="4199828180" sldId="270"/>
            <ac:spMk id="53" creationId="{9E5C5460-229E-46C8-A712-CC317985420F}"/>
          </ac:spMkLst>
        </pc:spChg>
        <pc:spChg chg="add">
          <ac:chgData name="Lu,Jamie" userId="d1ec76e5-7b8b-4b6c-8317-d88f6e3e1433" providerId="ADAL" clId="{D93D3CE1-76C7-4F05-904F-8863D55C66BF}" dt="2020-11-30T06:09:27.469" v="636" actId="26606"/>
          <ac:spMkLst>
            <pc:docMk/>
            <pc:sldMk cId="4199828180" sldId="270"/>
            <ac:spMk id="55" creationId="{CF62D2A7-8207-488C-9F46-316BA81A16C8}"/>
          </ac:spMkLst>
        </pc:spChg>
        <pc:grpChg chg="add del">
          <ac:chgData name="Lu,Jamie" userId="d1ec76e5-7b8b-4b6c-8317-d88f6e3e1433" providerId="ADAL" clId="{D93D3CE1-76C7-4F05-904F-8863D55C66BF}" dt="2020-11-30T06:09:00.044" v="629" actId="26606"/>
          <ac:grpSpMkLst>
            <pc:docMk/>
            <pc:sldMk cId="4199828180" sldId="270"/>
            <ac:grpSpMk id="33" creationId="{89D8939B-D984-4564-B942-51C44F623C98}"/>
          </ac:grpSpMkLst>
        </pc:grpChg>
        <pc:grpChg chg="add del">
          <ac:chgData name="Lu,Jamie" userId="d1ec76e5-7b8b-4b6c-8317-d88f6e3e1433" providerId="ADAL" clId="{D93D3CE1-76C7-4F05-904F-8863D55C66BF}" dt="2020-11-30T06:09:27.457" v="635" actId="26606"/>
          <ac:grpSpMkLst>
            <pc:docMk/>
            <pc:sldMk cId="4199828180" sldId="270"/>
            <ac:grpSpMk id="45" creationId="{0C156BF8-7FF7-440F-BE2B-417DFFE8BFA5}"/>
          </ac:grpSpMkLst>
        </pc:grpChg>
        <pc:picChg chg="add del mod">
          <ac:chgData name="Lu,Jamie" userId="d1ec76e5-7b8b-4b6c-8317-d88f6e3e1433" providerId="ADAL" clId="{D93D3CE1-76C7-4F05-904F-8863D55C66BF}" dt="2020-11-30T06:04:55.110" v="614" actId="478"/>
          <ac:picMkLst>
            <pc:docMk/>
            <pc:sldMk cId="4199828180" sldId="270"/>
            <ac:picMk id="5" creationId="{31CAE86E-93C3-4EFE-9DFA-3F28996F89BC}"/>
          </ac:picMkLst>
        </pc:picChg>
        <pc:picChg chg="add del mod">
          <ac:chgData name="Lu,Jamie" userId="d1ec76e5-7b8b-4b6c-8317-d88f6e3e1433" providerId="ADAL" clId="{D93D3CE1-76C7-4F05-904F-8863D55C66BF}" dt="2020-11-30T06:08:06.973" v="622" actId="478"/>
          <ac:picMkLst>
            <pc:docMk/>
            <pc:sldMk cId="4199828180" sldId="270"/>
            <ac:picMk id="9" creationId="{57C914E4-5B19-4A5F-8CA0-3CA55BE7CDB7}"/>
          </ac:picMkLst>
        </pc:picChg>
        <pc:picChg chg="add del">
          <ac:chgData name="Lu,Jamie" userId="d1ec76e5-7b8b-4b6c-8317-d88f6e3e1433" providerId="ADAL" clId="{D93D3CE1-76C7-4F05-904F-8863D55C66BF}" dt="2020-11-30T06:07:48.897" v="621" actId="26606"/>
          <ac:picMkLst>
            <pc:docMk/>
            <pc:sldMk cId="4199828180" sldId="270"/>
            <ac:picMk id="10" creationId="{63C11A00-A2A3-417C-B33D-DC753ED7C3BB}"/>
          </ac:picMkLst>
        </pc:picChg>
        <pc:picChg chg="add mod">
          <ac:chgData name="Lu,Jamie" userId="d1ec76e5-7b8b-4b6c-8317-d88f6e3e1433" providerId="ADAL" clId="{D93D3CE1-76C7-4F05-904F-8863D55C66BF}" dt="2020-11-30T06:09:46.919" v="641" actId="18654"/>
          <ac:picMkLst>
            <pc:docMk/>
            <pc:sldMk cId="4199828180" sldId="270"/>
            <ac:picMk id="13" creationId="{DFF9B919-CA00-4EA9-BF8E-E17EB01E710A}"/>
          </ac:picMkLst>
        </pc:picChg>
        <pc:picChg chg="add del">
          <ac:chgData name="Lu,Jamie" userId="d1ec76e5-7b8b-4b6c-8317-d88f6e3e1433" providerId="ADAL" clId="{D93D3CE1-76C7-4F05-904F-8863D55C66BF}" dt="2020-11-30T06:09:27.469" v="636" actId="26606"/>
          <ac:picMkLst>
            <pc:docMk/>
            <pc:sldMk cId="4199828180" sldId="270"/>
            <ac:picMk id="25" creationId="{83355637-BA71-4F63-94C9-E77BF81BDFC0}"/>
          </ac:picMkLst>
        </pc:picChg>
      </pc:sldChg>
      <pc:sldChg chg="addSp delSp modSp add mod modTransition setBg setClrOvrMap">
        <pc:chgData name="Lu,Jamie" userId="d1ec76e5-7b8b-4b6c-8317-d88f6e3e1433" providerId="ADAL" clId="{D93D3CE1-76C7-4F05-904F-8863D55C66BF}" dt="2020-11-30T06:22:39.322" v="1770"/>
        <pc:sldMkLst>
          <pc:docMk/>
          <pc:sldMk cId="1436668671" sldId="271"/>
        </pc:sldMkLst>
        <pc:spChg chg="mod ord">
          <ac:chgData name="Lu,Jamie" userId="d1ec76e5-7b8b-4b6c-8317-d88f6e3e1433" providerId="ADAL" clId="{D93D3CE1-76C7-4F05-904F-8863D55C66BF}" dt="2020-11-30T06:22:03.384" v="1764" actId="26606"/>
          <ac:spMkLst>
            <pc:docMk/>
            <pc:sldMk cId="1436668671" sldId="271"/>
            <ac:spMk id="3" creationId="{652E883C-DFAA-414D-AF1C-1FE8C7DBFD46}"/>
          </ac:spMkLst>
        </pc:spChg>
        <pc:spChg chg="add del mod">
          <ac:chgData name="Lu,Jamie" userId="d1ec76e5-7b8b-4b6c-8317-d88f6e3e1433" providerId="ADAL" clId="{D93D3CE1-76C7-4F05-904F-8863D55C66BF}" dt="2020-11-30T06:21:01.715" v="1757" actId="478"/>
          <ac:spMkLst>
            <pc:docMk/>
            <pc:sldMk cId="1436668671" sldId="271"/>
            <ac:spMk id="5" creationId="{9A70DC91-1F72-4389-9F6E-A6A6F6072DAC}"/>
          </ac:spMkLst>
        </pc:spChg>
        <pc:spChg chg="add mod">
          <ac:chgData name="Lu,Jamie" userId="d1ec76e5-7b8b-4b6c-8317-d88f6e3e1433" providerId="ADAL" clId="{D93D3CE1-76C7-4F05-904F-8863D55C66BF}" dt="2020-11-30T06:22:03.384" v="1764" actId="26606"/>
          <ac:spMkLst>
            <pc:docMk/>
            <pc:sldMk cId="1436668671" sldId="271"/>
            <ac:spMk id="8" creationId="{5E396C3B-D4B7-4D7A-9D78-211D17614EF2}"/>
          </ac:spMkLst>
        </pc:spChg>
        <pc:spChg chg="del">
          <ac:chgData name="Lu,Jamie" userId="d1ec76e5-7b8b-4b6c-8317-d88f6e3e1433" providerId="ADAL" clId="{D93D3CE1-76C7-4F05-904F-8863D55C66BF}" dt="2020-11-30T06:18:14.832" v="1721" actId="478"/>
          <ac:spMkLst>
            <pc:docMk/>
            <pc:sldMk cId="1436668671" sldId="271"/>
            <ac:spMk id="14" creationId="{9F53A7CA-A409-4B83-88DD-37139B4C2430}"/>
          </ac:spMkLst>
        </pc:spChg>
        <pc:spChg chg="add del">
          <ac:chgData name="Lu,Jamie" userId="d1ec76e5-7b8b-4b6c-8317-d88f6e3e1433" providerId="ADAL" clId="{D93D3CE1-76C7-4F05-904F-8863D55C66BF}" dt="2020-11-30T06:20:27.599" v="1751" actId="26606"/>
          <ac:spMkLst>
            <pc:docMk/>
            <pc:sldMk cId="1436668671" sldId="271"/>
            <ac:spMk id="55" creationId="{CF62D2A7-8207-488C-9F46-316BA81A16C8}"/>
          </ac:spMkLst>
        </pc:spChg>
        <pc:spChg chg="add del">
          <ac:chgData name="Lu,Jamie" userId="d1ec76e5-7b8b-4b6c-8317-d88f6e3e1433" providerId="ADAL" clId="{D93D3CE1-76C7-4F05-904F-8863D55C66BF}" dt="2020-11-30T06:19:59.348" v="1732" actId="26606"/>
          <ac:spMkLst>
            <pc:docMk/>
            <pc:sldMk cId="1436668671" sldId="271"/>
            <ac:spMk id="57" creationId="{E862BE82-D00D-42C1-BF16-93AA37870C32}"/>
          </ac:spMkLst>
        </pc:spChg>
        <pc:spChg chg="add del">
          <ac:chgData name="Lu,Jamie" userId="d1ec76e5-7b8b-4b6c-8317-d88f6e3e1433" providerId="ADAL" clId="{D93D3CE1-76C7-4F05-904F-8863D55C66BF}" dt="2020-11-30T06:19:59.348" v="1732" actId="26606"/>
          <ac:spMkLst>
            <pc:docMk/>
            <pc:sldMk cId="1436668671" sldId="271"/>
            <ac:spMk id="58" creationId="{F6D92C2D-1D3D-4974-918C-06579FB354A9}"/>
          </ac:spMkLst>
        </pc:spChg>
        <pc:spChg chg="add del">
          <ac:chgData name="Lu,Jamie" userId="d1ec76e5-7b8b-4b6c-8317-d88f6e3e1433" providerId="ADAL" clId="{D93D3CE1-76C7-4F05-904F-8863D55C66BF}" dt="2020-11-30T06:20:07.393" v="1738" actId="26606"/>
          <ac:spMkLst>
            <pc:docMk/>
            <pc:sldMk cId="1436668671" sldId="271"/>
            <ac:spMk id="59" creationId="{5AAE9118-0436-4488-AC4A-C14DF6A7B6B1}"/>
          </ac:spMkLst>
        </pc:spChg>
        <pc:spChg chg="add del">
          <ac:chgData name="Lu,Jamie" userId="d1ec76e5-7b8b-4b6c-8317-d88f6e3e1433" providerId="ADAL" clId="{D93D3CE1-76C7-4F05-904F-8863D55C66BF}" dt="2020-11-30T06:19:41.392" v="1726" actId="26606"/>
          <ac:spMkLst>
            <pc:docMk/>
            <pc:sldMk cId="1436668671" sldId="271"/>
            <ac:spMk id="60" creationId="{5DF40726-9B19-4165-9C26-757D16E19E23}"/>
          </ac:spMkLst>
        </pc:spChg>
        <pc:spChg chg="add del">
          <ac:chgData name="Lu,Jamie" userId="d1ec76e5-7b8b-4b6c-8317-d88f6e3e1433" providerId="ADAL" clId="{D93D3CE1-76C7-4F05-904F-8863D55C66BF}" dt="2020-11-30T06:19:41.392" v="1726" actId="26606"/>
          <ac:spMkLst>
            <pc:docMk/>
            <pc:sldMk cId="1436668671" sldId="271"/>
            <ac:spMk id="62" creationId="{2089CB41-F399-4AEB-980C-5BFB1049CBED}"/>
          </ac:spMkLst>
        </pc:spChg>
        <pc:spChg chg="add del">
          <ac:chgData name="Lu,Jamie" userId="d1ec76e5-7b8b-4b6c-8317-d88f6e3e1433" providerId="ADAL" clId="{D93D3CE1-76C7-4F05-904F-8863D55C66BF}" dt="2020-11-30T06:20:01.091" v="1734" actId="26606"/>
          <ac:spMkLst>
            <pc:docMk/>
            <pc:sldMk cId="1436668671" sldId="271"/>
            <ac:spMk id="63" creationId="{569C1A01-6FB5-43CE-ADCC-936728ACAC0D}"/>
          </ac:spMkLst>
        </pc:spChg>
        <pc:spChg chg="add del">
          <ac:chgData name="Lu,Jamie" userId="d1ec76e5-7b8b-4b6c-8317-d88f6e3e1433" providerId="ADAL" clId="{D93D3CE1-76C7-4F05-904F-8863D55C66BF}" dt="2020-11-30T06:19:41.392" v="1726" actId="26606"/>
          <ac:spMkLst>
            <pc:docMk/>
            <pc:sldMk cId="1436668671" sldId="271"/>
            <ac:spMk id="64" creationId="{1BFC967B-3DD6-463D-9DB9-6E4419AE0DAA}"/>
          </ac:spMkLst>
        </pc:spChg>
        <pc:spChg chg="add del">
          <ac:chgData name="Lu,Jamie" userId="d1ec76e5-7b8b-4b6c-8317-d88f6e3e1433" providerId="ADAL" clId="{D93D3CE1-76C7-4F05-904F-8863D55C66BF}" dt="2020-11-30T06:20:07.393" v="1738" actId="26606"/>
          <ac:spMkLst>
            <pc:docMk/>
            <pc:sldMk cId="1436668671" sldId="271"/>
            <ac:spMk id="65" creationId="{07A0C51E-5464-4470-855E-CA530A59BF98}"/>
          </ac:spMkLst>
        </pc:spChg>
        <pc:spChg chg="add del">
          <ac:chgData name="Lu,Jamie" userId="d1ec76e5-7b8b-4b6c-8317-d88f6e3e1433" providerId="ADAL" clId="{D93D3CE1-76C7-4F05-904F-8863D55C66BF}" dt="2020-11-30T06:19:48.566" v="1728" actId="26606"/>
          <ac:spMkLst>
            <pc:docMk/>
            <pc:sldMk cId="1436668671" sldId="271"/>
            <ac:spMk id="66" creationId="{FE43805F-24A6-46A4-B19B-54F28347355C}"/>
          </ac:spMkLst>
        </pc:spChg>
        <pc:spChg chg="add del">
          <ac:chgData name="Lu,Jamie" userId="d1ec76e5-7b8b-4b6c-8317-d88f6e3e1433" providerId="ADAL" clId="{D93D3CE1-76C7-4F05-904F-8863D55C66BF}" dt="2020-11-30T06:19:48.566" v="1728" actId="26606"/>
          <ac:spMkLst>
            <pc:docMk/>
            <pc:sldMk cId="1436668671" sldId="271"/>
            <ac:spMk id="67" creationId="{7FEAE179-C525-48F3-AD47-0E9E2B6F2E2E}"/>
          </ac:spMkLst>
        </pc:spChg>
        <pc:spChg chg="add del">
          <ac:chgData name="Lu,Jamie" userId="d1ec76e5-7b8b-4b6c-8317-d88f6e3e1433" providerId="ADAL" clId="{D93D3CE1-76C7-4F05-904F-8863D55C66BF}" dt="2020-11-30T06:19:48.566" v="1728" actId="26606"/>
          <ac:spMkLst>
            <pc:docMk/>
            <pc:sldMk cId="1436668671" sldId="271"/>
            <ac:spMk id="68" creationId="{95C8260E-968F-44E8-A823-ABB431311926}"/>
          </ac:spMkLst>
        </pc:spChg>
        <pc:spChg chg="add del">
          <ac:chgData name="Lu,Jamie" userId="d1ec76e5-7b8b-4b6c-8317-d88f6e3e1433" providerId="ADAL" clId="{D93D3CE1-76C7-4F05-904F-8863D55C66BF}" dt="2020-11-30T06:19:48.566" v="1728" actId="26606"/>
          <ac:spMkLst>
            <pc:docMk/>
            <pc:sldMk cId="1436668671" sldId="271"/>
            <ac:spMk id="69" creationId="{2C1BBA94-3F40-40AA-8BB9-E69E25E537C1}"/>
          </ac:spMkLst>
        </pc:spChg>
        <pc:spChg chg="add del">
          <ac:chgData name="Lu,Jamie" userId="d1ec76e5-7b8b-4b6c-8317-d88f6e3e1433" providerId="ADAL" clId="{D93D3CE1-76C7-4F05-904F-8863D55C66BF}" dt="2020-11-30T06:20:10.471" v="1740" actId="26606"/>
          <ac:spMkLst>
            <pc:docMk/>
            <pc:sldMk cId="1436668671" sldId="271"/>
            <ac:spMk id="70" creationId="{9B76D444-2756-434F-AE61-96D69830C13E}"/>
          </ac:spMkLst>
        </pc:spChg>
        <pc:spChg chg="add del">
          <ac:chgData name="Lu,Jamie" userId="d1ec76e5-7b8b-4b6c-8317-d88f6e3e1433" providerId="ADAL" clId="{D93D3CE1-76C7-4F05-904F-8863D55C66BF}" dt="2020-11-30T06:20:10.471" v="1740" actId="26606"/>
          <ac:spMkLst>
            <pc:docMk/>
            <pc:sldMk cId="1436668671" sldId="271"/>
            <ac:spMk id="71" creationId="{A27B6159-7734-4564-9E0F-C4BC43C36E52}"/>
          </ac:spMkLst>
        </pc:spChg>
        <pc:spChg chg="add del">
          <ac:chgData name="Lu,Jamie" userId="d1ec76e5-7b8b-4b6c-8317-d88f6e3e1433" providerId="ADAL" clId="{D93D3CE1-76C7-4F05-904F-8863D55C66BF}" dt="2020-11-30T06:20:13.601" v="1742" actId="26606"/>
          <ac:spMkLst>
            <pc:docMk/>
            <pc:sldMk cId="1436668671" sldId="271"/>
            <ac:spMk id="74" creationId="{73C994B4-9721-4148-9EEC-6793CECDE8DD}"/>
          </ac:spMkLst>
        </pc:spChg>
        <pc:spChg chg="add del">
          <ac:chgData name="Lu,Jamie" userId="d1ec76e5-7b8b-4b6c-8317-d88f6e3e1433" providerId="ADAL" clId="{D93D3CE1-76C7-4F05-904F-8863D55C66BF}" dt="2020-11-30T06:20:13.601" v="1742" actId="26606"/>
          <ac:spMkLst>
            <pc:docMk/>
            <pc:sldMk cId="1436668671" sldId="271"/>
            <ac:spMk id="75" creationId="{F9D95E49-763A-4886-B038-82F734740554}"/>
          </ac:spMkLst>
        </pc:spChg>
        <pc:spChg chg="add del">
          <ac:chgData name="Lu,Jamie" userId="d1ec76e5-7b8b-4b6c-8317-d88f6e3e1433" providerId="ADAL" clId="{D93D3CE1-76C7-4F05-904F-8863D55C66BF}" dt="2020-11-30T06:20:13.601" v="1742" actId="26606"/>
          <ac:spMkLst>
            <pc:docMk/>
            <pc:sldMk cId="1436668671" sldId="271"/>
            <ac:spMk id="76" creationId="{99B60357-232D-4489-8786-BF4E4F74BA76}"/>
          </ac:spMkLst>
        </pc:spChg>
        <pc:spChg chg="add del">
          <ac:chgData name="Lu,Jamie" userId="d1ec76e5-7b8b-4b6c-8317-d88f6e3e1433" providerId="ADAL" clId="{D93D3CE1-76C7-4F05-904F-8863D55C66BF}" dt="2020-11-30T06:20:13.601" v="1742" actId="26606"/>
          <ac:spMkLst>
            <pc:docMk/>
            <pc:sldMk cId="1436668671" sldId="271"/>
            <ac:spMk id="77" creationId="{0197FA73-731F-466D-969F-703CBAEB4E16}"/>
          </ac:spMkLst>
        </pc:spChg>
        <pc:spChg chg="add del">
          <ac:chgData name="Lu,Jamie" userId="d1ec76e5-7b8b-4b6c-8317-d88f6e3e1433" providerId="ADAL" clId="{D93D3CE1-76C7-4F05-904F-8863D55C66BF}" dt="2020-11-30T06:20:19.355" v="1744" actId="26606"/>
          <ac:spMkLst>
            <pc:docMk/>
            <pc:sldMk cId="1436668671" sldId="271"/>
            <ac:spMk id="81" creationId="{C5E6CFF1-2F42-4E10-9A97-F116F46F53FE}"/>
          </ac:spMkLst>
        </pc:spChg>
        <pc:spChg chg="add del">
          <ac:chgData name="Lu,Jamie" userId="d1ec76e5-7b8b-4b6c-8317-d88f6e3e1433" providerId="ADAL" clId="{D93D3CE1-76C7-4F05-904F-8863D55C66BF}" dt="2020-11-30T06:20:23.949" v="1746" actId="26606"/>
          <ac:spMkLst>
            <pc:docMk/>
            <pc:sldMk cId="1436668671" sldId="271"/>
            <ac:spMk id="84" creationId="{B775CD93-9DF2-48CB-9F57-1BCA9A46C7FA}"/>
          </ac:spMkLst>
        </pc:spChg>
        <pc:spChg chg="add del">
          <ac:chgData name="Lu,Jamie" userId="d1ec76e5-7b8b-4b6c-8317-d88f6e3e1433" providerId="ADAL" clId="{D93D3CE1-76C7-4F05-904F-8863D55C66BF}" dt="2020-11-30T06:20:23.949" v="1746" actId="26606"/>
          <ac:spMkLst>
            <pc:docMk/>
            <pc:sldMk cId="1436668671" sldId="271"/>
            <ac:spMk id="85" creationId="{6166C6D1-23AC-49C4-BA07-238E4E9F8CEB}"/>
          </ac:spMkLst>
        </pc:spChg>
        <pc:spChg chg="add del">
          <ac:chgData name="Lu,Jamie" userId="d1ec76e5-7b8b-4b6c-8317-d88f6e3e1433" providerId="ADAL" clId="{D93D3CE1-76C7-4F05-904F-8863D55C66BF}" dt="2020-11-30T06:20:23.949" v="1746" actId="26606"/>
          <ac:spMkLst>
            <pc:docMk/>
            <pc:sldMk cId="1436668671" sldId="271"/>
            <ac:spMk id="86" creationId="{1C091803-41C2-48E0-9228-5148460C7479}"/>
          </ac:spMkLst>
        </pc:spChg>
        <pc:spChg chg="add del">
          <ac:chgData name="Lu,Jamie" userId="d1ec76e5-7b8b-4b6c-8317-d88f6e3e1433" providerId="ADAL" clId="{D93D3CE1-76C7-4F05-904F-8863D55C66BF}" dt="2020-11-30T06:20:25.436" v="1748" actId="26606"/>
          <ac:spMkLst>
            <pc:docMk/>
            <pc:sldMk cId="1436668671" sldId="271"/>
            <ac:spMk id="89" creationId="{217BE31F-A129-45DD-8071-A63EC47D943A}"/>
          </ac:spMkLst>
        </pc:spChg>
        <pc:spChg chg="add del">
          <ac:chgData name="Lu,Jamie" userId="d1ec76e5-7b8b-4b6c-8317-d88f6e3e1433" providerId="ADAL" clId="{D93D3CE1-76C7-4F05-904F-8863D55C66BF}" dt="2020-11-30T06:20:27.586" v="1750" actId="26606"/>
          <ac:spMkLst>
            <pc:docMk/>
            <pc:sldMk cId="1436668671" sldId="271"/>
            <ac:spMk id="112" creationId="{4038CB10-1F5C-4D54-9DF7-12586DE5B007}"/>
          </ac:spMkLst>
        </pc:spChg>
        <pc:spChg chg="add del">
          <ac:chgData name="Lu,Jamie" userId="d1ec76e5-7b8b-4b6c-8317-d88f6e3e1433" providerId="ADAL" clId="{D93D3CE1-76C7-4F05-904F-8863D55C66BF}" dt="2020-11-30T06:20:27.586" v="1750" actId="26606"/>
          <ac:spMkLst>
            <pc:docMk/>
            <pc:sldMk cId="1436668671" sldId="271"/>
            <ac:spMk id="113" creationId="{73ED6512-6858-4552-B699-9A97FE9A4EA2}"/>
          </ac:spMkLst>
        </pc:spChg>
        <pc:spChg chg="add del">
          <ac:chgData name="Lu,Jamie" userId="d1ec76e5-7b8b-4b6c-8317-d88f6e3e1433" providerId="ADAL" clId="{D93D3CE1-76C7-4F05-904F-8863D55C66BF}" dt="2020-11-30T06:20:56.843" v="1756" actId="26606"/>
          <ac:spMkLst>
            <pc:docMk/>
            <pc:sldMk cId="1436668671" sldId="271"/>
            <ac:spMk id="115" creationId="{C3896A03-3945-419A-B66B-4EE266EDD152}"/>
          </ac:spMkLst>
        </pc:spChg>
        <pc:spChg chg="add del">
          <ac:chgData name="Lu,Jamie" userId="d1ec76e5-7b8b-4b6c-8317-d88f6e3e1433" providerId="ADAL" clId="{D93D3CE1-76C7-4F05-904F-8863D55C66BF}" dt="2020-11-30T06:20:56.843" v="1756" actId="26606"/>
          <ac:spMkLst>
            <pc:docMk/>
            <pc:sldMk cId="1436668671" sldId="271"/>
            <ac:spMk id="116" creationId="{B34F5AD2-EDBD-4BBD-A55C-EAFFD0C7097A}"/>
          </ac:spMkLst>
        </pc:spChg>
        <pc:spChg chg="add del">
          <ac:chgData name="Lu,Jamie" userId="d1ec76e5-7b8b-4b6c-8317-d88f6e3e1433" providerId="ADAL" clId="{D93D3CE1-76C7-4F05-904F-8863D55C66BF}" dt="2020-11-30T06:20:56.843" v="1756" actId="26606"/>
          <ac:spMkLst>
            <pc:docMk/>
            <pc:sldMk cId="1436668671" sldId="271"/>
            <ac:spMk id="117" creationId="{450D3AD2-FA80-415F-A9CE-54D884561CD7}"/>
          </ac:spMkLst>
        </pc:spChg>
        <pc:spChg chg="add del">
          <ac:chgData name="Lu,Jamie" userId="d1ec76e5-7b8b-4b6c-8317-d88f6e3e1433" providerId="ADAL" clId="{D93D3CE1-76C7-4F05-904F-8863D55C66BF}" dt="2020-11-30T06:22:03.384" v="1764" actId="26606"/>
          <ac:spMkLst>
            <pc:docMk/>
            <pc:sldMk cId="1436668671" sldId="271"/>
            <ac:spMk id="119" creationId="{C5E6CFF1-2F42-4E10-9A97-F116F46F53FE}"/>
          </ac:spMkLst>
        </pc:spChg>
        <pc:spChg chg="add del">
          <ac:chgData name="Lu,Jamie" userId="d1ec76e5-7b8b-4b6c-8317-d88f6e3e1433" providerId="ADAL" clId="{D93D3CE1-76C7-4F05-904F-8863D55C66BF}" dt="2020-11-30T06:20:54.949" v="1753" actId="26606"/>
          <ac:spMkLst>
            <pc:docMk/>
            <pc:sldMk cId="1436668671" sldId="271"/>
            <ac:spMk id="122" creationId="{3BA513B0-82FF-4F41-8178-885375D1CFB5}"/>
          </ac:spMkLst>
        </pc:spChg>
        <pc:spChg chg="add">
          <ac:chgData name="Lu,Jamie" userId="d1ec76e5-7b8b-4b6c-8317-d88f6e3e1433" providerId="ADAL" clId="{D93D3CE1-76C7-4F05-904F-8863D55C66BF}" dt="2020-11-30T06:22:03.384" v="1764" actId="26606"/>
          <ac:spMkLst>
            <pc:docMk/>
            <pc:sldMk cId="1436668671" sldId="271"/>
            <ac:spMk id="128" creationId="{E8A8EAB8-D2FF-444D-B34B-7D32F106AD0E}"/>
          </ac:spMkLst>
        </pc:spChg>
        <pc:grpChg chg="add del">
          <ac:chgData name="Lu,Jamie" userId="d1ec76e5-7b8b-4b6c-8317-d88f6e3e1433" providerId="ADAL" clId="{D93D3CE1-76C7-4F05-904F-8863D55C66BF}" dt="2020-11-30T06:20:25.436" v="1748" actId="26606"/>
          <ac:grpSpMkLst>
            <pc:docMk/>
            <pc:sldMk cId="1436668671" sldId="271"/>
            <ac:grpSpMk id="90" creationId="{7CA163AC-F477-454A-9FB4-81324C004BEF}"/>
          </ac:grpSpMkLst>
        </pc:grpChg>
        <pc:grpChg chg="add del">
          <ac:chgData name="Lu,Jamie" userId="d1ec76e5-7b8b-4b6c-8317-d88f6e3e1433" providerId="ADAL" clId="{D93D3CE1-76C7-4F05-904F-8863D55C66BF}" dt="2020-11-30T06:20:25.436" v="1748" actId="26606"/>
          <ac:grpSpMkLst>
            <pc:docMk/>
            <pc:sldMk cId="1436668671" sldId="271"/>
            <ac:grpSpMk id="109" creationId="{83118EC2-A2C7-4CDB-887C-21E0B0C437D1}"/>
          </ac:grpSpMkLst>
        </pc:grpChg>
        <pc:grpChg chg="add del">
          <ac:chgData name="Lu,Jamie" userId="d1ec76e5-7b8b-4b6c-8317-d88f6e3e1433" providerId="ADAL" clId="{D93D3CE1-76C7-4F05-904F-8863D55C66BF}" dt="2020-11-30T06:20:54.949" v="1753" actId="26606"/>
          <ac:grpSpMkLst>
            <pc:docMk/>
            <pc:sldMk cId="1436668671" sldId="271"/>
            <ac:grpSpMk id="124" creationId="{93DB8501-F9F2-4ACD-B56A-9019CD5006D6}"/>
          </ac:grpSpMkLst>
        </pc:grpChg>
        <pc:picChg chg="add del mod ord">
          <ac:chgData name="Lu,Jamie" userId="d1ec76e5-7b8b-4b6c-8317-d88f6e3e1433" providerId="ADAL" clId="{D93D3CE1-76C7-4F05-904F-8863D55C66BF}" dt="2020-11-30T06:21:01.715" v="1757" actId="478"/>
          <ac:picMkLst>
            <pc:docMk/>
            <pc:sldMk cId="1436668671" sldId="271"/>
            <ac:picMk id="4" creationId="{42F2A66A-85CE-4B9D-8574-D6C318E98493}"/>
          </ac:picMkLst>
        </pc:picChg>
        <pc:picChg chg="add mod">
          <ac:chgData name="Lu,Jamie" userId="d1ec76e5-7b8b-4b6c-8317-d88f6e3e1433" providerId="ADAL" clId="{D93D3CE1-76C7-4F05-904F-8863D55C66BF}" dt="2020-11-30T06:22:03.384" v="1764" actId="26606"/>
          <ac:picMkLst>
            <pc:docMk/>
            <pc:sldMk cId="1436668671" sldId="271"/>
            <ac:picMk id="7" creationId="{CF19AD75-14B8-4E05-9014-2515AE24AEDB}"/>
          </ac:picMkLst>
        </pc:picChg>
        <pc:picChg chg="del">
          <ac:chgData name="Lu,Jamie" userId="d1ec76e5-7b8b-4b6c-8317-d88f6e3e1433" providerId="ADAL" clId="{D93D3CE1-76C7-4F05-904F-8863D55C66BF}" dt="2020-11-30T06:18:14.832" v="1721" actId="478"/>
          <ac:picMkLst>
            <pc:docMk/>
            <pc:sldMk cId="1436668671" sldId="271"/>
            <ac:picMk id="13" creationId="{DFF9B919-CA00-4EA9-BF8E-E17EB01E710A}"/>
          </ac:picMkLst>
        </pc:picChg>
        <pc:picChg chg="add del">
          <ac:chgData name="Lu,Jamie" userId="d1ec76e5-7b8b-4b6c-8317-d88f6e3e1433" providerId="ADAL" clId="{D93D3CE1-76C7-4F05-904F-8863D55C66BF}" dt="2020-11-30T06:20:01.091" v="1734" actId="26606"/>
          <ac:picMkLst>
            <pc:docMk/>
            <pc:sldMk cId="1436668671" sldId="271"/>
            <ac:picMk id="61" creationId="{EE09A529-E47C-4634-BB98-0A9526C372B4}"/>
          </ac:picMkLst>
        </pc:picChg>
        <pc:cxnChg chg="add del">
          <ac:chgData name="Lu,Jamie" userId="d1ec76e5-7b8b-4b6c-8317-d88f6e3e1433" providerId="ADAL" clId="{D93D3CE1-76C7-4F05-904F-8863D55C66BF}" dt="2020-11-30T06:20:10.471" v="1740" actId="26606"/>
          <ac:cxnSpMkLst>
            <pc:docMk/>
            <pc:sldMk cId="1436668671" sldId="271"/>
            <ac:cxnSpMk id="72" creationId="{E2FFB46B-05BC-4950-B18A-9593FDAE6ED7}"/>
          </ac:cxnSpMkLst>
        </pc:cxnChg>
        <pc:cxnChg chg="add del">
          <ac:chgData name="Lu,Jamie" userId="d1ec76e5-7b8b-4b6c-8317-d88f6e3e1433" providerId="ADAL" clId="{D93D3CE1-76C7-4F05-904F-8863D55C66BF}" dt="2020-11-30T06:20:13.601" v="1742" actId="26606"/>
          <ac:cxnSpMkLst>
            <pc:docMk/>
            <pc:sldMk cId="1436668671" sldId="271"/>
            <ac:cxnSpMk id="78" creationId="{F085D7B9-E066-4923-8CB7-294BF306296A}"/>
          </ac:cxnSpMkLst>
        </pc:cxnChg>
        <pc:cxnChg chg="add del">
          <ac:chgData name="Lu,Jamie" userId="d1ec76e5-7b8b-4b6c-8317-d88f6e3e1433" providerId="ADAL" clId="{D93D3CE1-76C7-4F05-904F-8863D55C66BF}" dt="2020-11-30T06:20:13.601" v="1742" actId="26606"/>
          <ac:cxnSpMkLst>
            <pc:docMk/>
            <pc:sldMk cId="1436668671" sldId="271"/>
            <ac:cxnSpMk id="79" creationId="{25443840-A796-4C43-8DC1-1B738EFEC522}"/>
          </ac:cxnSpMkLst>
        </pc:cxnChg>
        <pc:cxnChg chg="add del">
          <ac:chgData name="Lu,Jamie" userId="d1ec76e5-7b8b-4b6c-8317-d88f6e3e1433" providerId="ADAL" clId="{D93D3CE1-76C7-4F05-904F-8863D55C66BF}" dt="2020-11-30T06:20:19.355" v="1744" actId="26606"/>
          <ac:cxnSpMkLst>
            <pc:docMk/>
            <pc:sldMk cId="1436668671" sldId="271"/>
            <ac:cxnSpMk id="82" creationId="{67182200-4859-4C8D-BCBB-55B245C28BA3}"/>
          </ac:cxnSpMkLst>
        </pc:cxnChg>
        <pc:cxnChg chg="add del">
          <ac:chgData name="Lu,Jamie" userId="d1ec76e5-7b8b-4b6c-8317-d88f6e3e1433" providerId="ADAL" clId="{D93D3CE1-76C7-4F05-904F-8863D55C66BF}" dt="2020-11-30T06:22:03.384" v="1764" actId="26606"/>
          <ac:cxnSpMkLst>
            <pc:docMk/>
            <pc:sldMk cId="1436668671" sldId="271"/>
            <ac:cxnSpMk id="120" creationId="{96A8629B-8289-498B-939B-1CA0C106182C}"/>
          </ac:cxnSpMkLst>
        </pc:cxnChg>
        <pc:cxnChg chg="add del">
          <ac:chgData name="Lu,Jamie" userId="d1ec76e5-7b8b-4b6c-8317-d88f6e3e1433" providerId="ADAL" clId="{D93D3CE1-76C7-4F05-904F-8863D55C66BF}" dt="2020-11-30T06:22:03.369" v="1763" actId="26606"/>
          <ac:cxnSpMkLst>
            <pc:docMk/>
            <pc:sldMk cId="1436668671" sldId="271"/>
            <ac:cxnSpMk id="125" creationId="{A7F400EE-A8A5-48AF-B4D6-291B52C6F0B0}"/>
          </ac:cxnSpMkLst>
        </pc:cxnChg>
        <pc:cxnChg chg="add">
          <ac:chgData name="Lu,Jamie" userId="d1ec76e5-7b8b-4b6c-8317-d88f6e3e1433" providerId="ADAL" clId="{D93D3CE1-76C7-4F05-904F-8863D55C66BF}" dt="2020-11-30T06:22:03.384" v="1764" actId="26606"/>
          <ac:cxnSpMkLst>
            <pc:docMk/>
            <pc:sldMk cId="1436668671" sldId="271"/>
            <ac:cxnSpMk id="127" creationId="{EEA38897-7BA3-4408-8083-3235339C4A60}"/>
          </ac:cxnSpMkLst>
        </pc:cxnChg>
        <pc:cxnChg chg="add">
          <ac:chgData name="Lu,Jamie" userId="d1ec76e5-7b8b-4b6c-8317-d88f6e3e1433" providerId="ADAL" clId="{D93D3CE1-76C7-4F05-904F-8863D55C66BF}" dt="2020-11-30T06:22:03.384" v="1764" actId="26606"/>
          <ac:cxnSpMkLst>
            <pc:docMk/>
            <pc:sldMk cId="1436668671" sldId="271"/>
            <ac:cxnSpMk id="129" creationId="{F11AD06B-AB20-4097-8606-5DA00DBACE88}"/>
          </ac:cxnSpMkLst>
        </pc:cxnChg>
      </pc:sldChg>
      <pc:sldChg chg="new del">
        <pc:chgData name="Lu,Jamie" userId="d1ec76e5-7b8b-4b6c-8317-d88f6e3e1433" providerId="ADAL" clId="{D93D3CE1-76C7-4F05-904F-8863D55C66BF}" dt="2020-11-30T05:56:48.526" v="257" actId="680"/>
        <pc:sldMkLst>
          <pc:docMk/>
          <pc:sldMk cId="4210429018" sldId="271"/>
        </pc:sldMkLst>
      </pc:sldChg>
      <pc:sldChg chg="addSp delSp modSp new mod modTransition setBg setClrOvrMap">
        <pc:chgData name="Lu,Jamie" userId="d1ec76e5-7b8b-4b6c-8317-d88f6e3e1433" providerId="ADAL" clId="{D93D3CE1-76C7-4F05-904F-8863D55C66BF}" dt="2020-11-30T09:55:04.769" v="5594"/>
        <pc:sldMkLst>
          <pc:docMk/>
          <pc:sldMk cId="4151708978" sldId="272"/>
        </pc:sldMkLst>
        <pc:spChg chg="mod">
          <ac:chgData name="Lu,Jamie" userId="d1ec76e5-7b8b-4b6c-8317-d88f6e3e1433" providerId="ADAL" clId="{D93D3CE1-76C7-4F05-904F-8863D55C66BF}" dt="2020-11-30T06:28:00.748" v="1890" actId="113"/>
          <ac:spMkLst>
            <pc:docMk/>
            <pc:sldMk cId="4151708978" sldId="272"/>
            <ac:spMk id="2" creationId="{C3C983F3-C27D-43DC-96C6-6CE8369038E3}"/>
          </ac:spMkLst>
        </pc:spChg>
        <pc:spChg chg="del mod">
          <ac:chgData name="Lu,Jamie" userId="d1ec76e5-7b8b-4b6c-8317-d88f6e3e1433" providerId="ADAL" clId="{D93D3CE1-76C7-4F05-904F-8863D55C66BF}" dt="2020-11-30T06:27:28.486" v="1848" actId="478"/>
          <ac:spMkLst>
            <pc:docMk/>
            <pc:sldMk cId="4151708978" sldId="272"/>
            <ac:spMk id="3" creationId="{77C27FA7-9259-4AD0-A9BC-E80176EB52C2}"/>
          </ac:spMkLst>
        </pc:spChg>
        <pc:spChg chg="add del">
          <ac:chgData name="Lu,Jamie" userId="d1ec76e5-7b8b-4b6c-8317-d88f6e3e1433" providerId="ADAL" clId="{D93D3CE1-76C7-4F05-904F-8863D55C66BF}" dt="2020-11-30T06:23:40.123" v="1781" actId="26606"/>
          <ac:spMkLst>
            <pc:docMk/>
            <pc:sldMk cId="4151708978" sldId="272"/>
            <ac:spMk id="9" creationId="{5A59F003-E00A-43F9-91DC-CC54E3B87466}"/>
          </ac:spMkLst>
        </pc:spChg>
        <pc:spChg chg="add del">
          <ac:chgData name="Lu,Jamie" userId="d1ec76e5-7b8b-4b6c-8317-d88f6e3e1433" providerId="ADAL" clId="{D93D3CE1-76C7-4F05-904F-8863D55C66BF}" dt="2020-11-30T06:24:31.356" v="1784" actId="26606"/>
          <ac:spMkLst>
            <pc:docMk/>
            <pc:sldMk cId="4151708978" sldId="272"/>
            <ac:spMk id="10" creationId="{35555856-9970-4BC3-9AA9-6A917F53AFBD}"/>
          </ac:spMkLst>
        </pc:spChg>
        <pc:spChg chg="add del">
          <ac:chgData name="Lu,Jamie" userId="d1ec76e5-7b8b-4b6c-8317-d88f6e3e1433" providerId="ADAL" clId="{D93D3CE1-76C7-4F05-904F-8863D55C66BF}" dt="2020-11-30T06:23:40.123" v="1781" actId="26606"/>
          <ac:spMkLst>
            <pc:docMk/>
            <pc:sldMk cId="4151708978" sldId="272"/>
            <ac:spMk id="11" creationId="{D74A4382-E3AD-430A-9A1F-DFA3E0E77A7D}"/>
          </ac:spMkLst>
        </pc:spChg>
        <pc:spChg chg="add del">
          <ac:chgData name="Lu,Jamie" userId="d1ec76e5-7b8b-4b6c-8317-d88f6e3e1433" providerId="ADAL" clId="{D93D3CE1-76C7-4F05-904F-8863D55C66BF}" dt="2020-11-30T06:23:40.123" v="1781" actId="26606"/>
          <ac:spMkLst>
            <pc:docMk/>
            <pc:sldMk cId="4151708978" sldId="272"/>
            <ac:spMk id="13" creationId="{79F40191-0F44-4FD1-82CC-ACB507C14BE6}"/>
          </ac:spMkLst>
        </pc:spChg>
        <pc:spChg chg="add del">
          <ac:chgData name="Lu,Jamie" userId="d1ec76e5-7b8b-4b6c-8317-d88f6e3e1433" providerId="ADAL" clId="{D93D3CE1-76C7-4F05-904F-8863D55C66BF}" dt="2020-11-30T06:24:31.356" v="1784" actId="26606"/>
          <ac:spMkLst>
            <pc:docMk/>
            <pc:sldMk cId="4151708978" sldId="272"/>
            <ac:spMk id="14" creationId="{13722DD7-BA73-4776-93A3-94491FEF7260}"/>
          </ac:spMkLst>
        </pc:spChg>
        <pc:spChg chg="add del">
          <ac:chgData name="Lu,Jamie" userId="d1ec76e5-7b8b-4b6c-8317-d88f6e3e1433" providerId="ADAL" clId="{D93D3CE1-76C7-4F05-904F-8863D55C66BF}" dt="2020-11-30T06:26:02.168" v="1792" actId="26606"/>
          <ac:spMkLst>
            <pc:docMk/>
            <pc:sldMk cId="4151708978" sldId="272"/>
            <ac:spMk id="19" creationId="{1ED8053C-AF28-403A-90F2-67A100EDECE4}"/>
          </ac:spMkLst>
        </pc:spChg>
        <pc:spChg chg="add del">
          <ac:chgData name="Lu,Jamie" userId="d1ec76e5-7b8b-4b6c-8317-d88f6e3e1433" providerId="ADAL" clId="{D93D3CE1-76C7-4F05-904F-8863D55C66BF}" dt="2020-11-30T06:26:02.168" v="1792" actId="26606"/>
          <ac:spMkLst>
            <pc:docMk/>
            <pc:sldMk cId="4151708978" sldId="272"/>
            <ac:spMk id="21" creationId="{10BCDCE7-03A4-438B-9B4A-0F5E37C4C1AF}"/>
          </ac:spMkLst>
        </pc:spChg>
        <pc:spChg chg="add del">
          <ac:chgData name="Lu,Jamie" userId="d1ec76e5-7b8b-4b6c-8317-d88f6e3e1433" providerId="ADAL" clId="{D93D3CE1-76C7-4F05-904F-8863D55C66BF}" dt="2020-11-30T06:26:01.807" v="1789" actId="26606"/>
          <ac:spMkLst>
            <pc:docMk/>
            <pc:sldMk cId="4151708978" sldId="272"/>
            <ac:spMk id="26" creationId="{35555856-9970-4BC3-9AA9-6A917F53AFBD}"/>
          </ac:spMkLst>
        </pc:spChg>
        <pc:spChg chg="add del">
          <ac:chgData name="Lu,Jamie" userId="d1ec76e5-7b8b-4b6c-8317-d88f6e3e1433" providerId="ADAL" clId="{D93D3CE1-76C7-4F05-904F-8863D55C66BF}" dt="2020-11-30T06:26:01.807" v="1789" actId="26606"/>
          <ac:spMkLst>
            <pc:docMk/>
            <pc:sldMk cId="4151708978" sldId="272"/>
            <ac:spMk id="30" creationId="{13722DD7-BA73-4776-93A3-94491FEF7260}"/>
          </ac:spMkLst>
        </pc:spChg>
        <pc:spChg chg="add del">
          <ac:chgData name="Lu,Jamie" userId="d1ec76e5-7b8b-4b6c-8317-d88f6e3e1433" providerId="ADAL" clId="{D93D3CE1-76C7-4F05-904F-8863D55C66BF}" dt="2020-11-30T06:26:02.157" v="1791" actId="26606"/>
          <ac:spMkLst>
            <pc:docMk/>
            <pc:sldMk cId="4151708978" sldId="272"/>
            <ac:spMk id="34" creationId="{A3363022-C969-41E9-8EB2-E4C94908C1FA}"/>
          </ac:spMkLst>
        </pc:spChg>
        <pc:spChg chg="add del">
          <ac:chgData name="Lu,Jamie" userId="d1ec76e5-7b8b-4b6c-8317-d88f6e3e1433" providerId="ADAL" clId="{D93D3CE1-76C7-4F05-904F-8863D55C66BF}" dt="2020-11-30T06:26:02.157" v="1791" actId="26606"/>
          <ac:spMkLst>
            <pc:docMk/>
            <pc:sldMk cId="4151708978" sldId="272"/>
            <ac:spMk id="35" creationId="{8D1AD6B3-BE88-4CEB-BA17-790657CC4729}"/>
          </ac:spMkLst>
        </pc:spChg>
        <pc:spChg chg="add del">
          <ac:chgData name="Lu,Jamie" userId="d1ec76e5-7b8b-4b6c-8317-d88f6e3e1433" providerId="ADAL" clId="{D93D3CE1-76C7-4F05-904F-8863D55C66BF}" dt="2020-11-30T06:27:13.919" v="1847" actId="26606"/>
          <ac:spMkLst>
            <pc:docMk/>
            <pc:sldMk cId="4151708978" sldId="272"/>
            <ac:spMk id="38" creationId="{3E443FD7-A66B-4AA0-872D-B088B9BC5F17}"/>
          </ac:spMkLst>
        </pc:spChg>
        <pc:spChg chg="add del">
          <ac:chgData name="Lu,Jamie" userId="d1ec76e5-7b8b-4b6c-8317-d88f6e3e1433" providerId="ADAL" clId="{D93D3CE1-76C7-4F05-904F-8863D55C66BF}" dt="2020-11-30T06:27:13.919" v="1847" actId="26606"/>
          <ac:spMkLst>
            <pc:docMk/>
            <pc:sldMk cId="4151708978" sldId="272"/>
            <ac:spMk id="39" creationId="{C04BE0EF-3561-49B4-9A29-F283168A91C7}"/>
          </ac:spMkLst>
        </pc:spChg>
        <pc:spChg chg="add del">
          <ac:chgData name="Lu,Jamie" userId="d1ec76e5-7b8b-4b6c-8317-d88f6e3e1433" providerId="ADAL" clId="{D93D3CE1-76C7-4F05-904F-8863D55C66BF}" dt="2020-11-30T06:27:01.649" v="1844" actId="26606"/>
          <ac:spMkLst>
            <pc:docMk/>
            <pc:sldMk cId="4151708978" sldId="272"/>
            <ac:spMk id="41" creationId="{3E443FD7-A66B-4AA0-872D-B088B9BC5F17}"/>
          </ac:spMkLst>
        </pc:spChg>
        <pc:spChg chg="add del">
          <ac:chgData name="Lu,Jamie" userId="d1ec76e5-7b8b-4b6c-8317-d88f6e3e1433" providerId="ADAL" clId="{D93D3CE1-76C7-4F05-904F-8863D55C66BF}" dt="2020-11-30T06:27:01.649" v="1844" actId="26606"/>
          <ac:spMkLst>
            <pc:docMk/>
            <pc:sldMk cId="4151708978" sldId="272"/>
            <ac:spMk id="42" creationId="{C04BE0EF-3561-49B4-9A29-F283168A91C7}"/>
          </ac:spMkLst>
        </pc:spChg>
        <pc:spChg chg="add del">
          <ac:chgData name="Lu,Jamie" userId="d1ec76e5-7b8b-4b6c-8317-d88f6e3e1433" providerId="ADAL" clId="{D93D3CE1-76C7-4F05-904F-8863D55C66BF}" dt="2020-11-30T06:26:43.398" v="1838" actId="26606"/>
          <ac:spMkLst>
            <pc:docMk/>
            <pc:sldMk cId="4151708978" sldId="272"/>
            <ac:spMk id="44" creationId="{35555856-9970-4BC3-9AA9-6A917F53AFBD}"/>
          </ac:spMkLst>
        </pc:spChg>
        <pc:spChg chg="add del">
          <ac:chgData name="Lu,Jamie" userId="d1ec76e5-7b8b-4b6c-8317-d88f6e3e1433" providerId="ADAL" clId="{D93D3CE1-76C7-4F05-904F-8863D55C66BF}" dt="2020-11-30T06:27:13.905" v="1846" actId="26606"/>
          <ac:spMkLst>
            <pc:docMk/>
            <pc:sldMk cId="4151708978" sldId="272"/>
            <ac:spMk id="45" creationId="{B538A7B5-B32D-421E-B110-AB5B1A7CC2E8}"/>
          </ac:spMkLst>
        </pc:spChg>
        <pc:spChg chg="add del">
          <ac:chgData name="Lu,Jamie" userId="d1ec76e5-7b8b-4b6c-8317-d88f6e3e1433" providerId="ADAL" clId="{D93D3CE1-76C7-4F05-904F-8863D55C66BF}" dt="2020-11-30T06:27:13.905" v="1846" actId="26606"/>
          <ac:spMkLst>
            <pc:docMk/>
            <pc:sldMk cId="4151708978" sldId="272"/>
            <ac:spMk id="47" creationId="{14D36999-26F8-45E4-AB41-D485D0B0B1C2}"/>
          </ac:spMkLst>
        </pc:spChg>
        <pc:spChg chg="add del">
          <ac:chgData name="Lu,Jamie" userId="d1ec76e5-7b8b-4b6c-8317-d88f6e3e1433" providerId="ADAL" clId="{D93D3CE1-76C7-4F05-904F-8863D55C66BF}" dt="2020-11-30T06:26:43.398" v="1838" actId="26606"/>
          <ac:spMkLst>
            <pc:docMk/>
            <pc:sldMk cId="4151708978" sldId="272"/>
            <ac:spMk id="48" creationId="{13722DD7-BA73-4776-93A3-94491FEF7260}"/>
          </ac:spMkLst>
        </pc:spChg>
        <pc:spChg chg="add">
          <ac:chgData name="Lu,Jamie" userId="d1ec76e5-7b8b-4b6c-8317-d88f6e3e1433" providerId="ADAL" clId="{D93D3CE1-76C7-4F05-904F-8863D55C66BF}" dt="2020-11-30T06:27:13.919" v="1847" actId="26606"/>
          <ac:spMkLst>
            <pc:docMk/>
            <pc:sldMk cId="4151708978" sldId="272"/>
            <ac:spMk id="52" creationId="{482BD70C-C4A0-46C4-9518-A731098B419A}"/>
          </ac:spMkLst>
        </pc:spChg>
        <pc:spChg chg="add">
          <ac:chgData name="Lu,Jamie" userId="d1ec76e5-7b8b-4b6c-8317-d88f6e3e1433" providerId="ADAL" clId="{D93D3CE1-76C7-4F05-904F-8863D55C66BF}" dt="2020-11-30T06:27:13.919" v="1847" actId="26606"/>
          <ac:spMkLst>
            <pc:docMk/>
            <pc:sldMk cId="4151708978" sldId="272"/>
            <ac:spMk id="53" creationId="{39B74A45-BDDD-4892-B8C0-B290C0944FCB}"/>
          </ac:spMkLst>
        </pc:spChg>
        <pc:spChg chg="add">
          <ac:chgData name="Lu,Jamie" userId="d1ec76e5-7b8b-4b6c-8317-d88f6e3e1433" providerId="ADAL" clId="{D93D3CE1-76C7-4F05-904F-8863D55C66BF}" dt="2020-11-30T06:27:13.919" v="1847" actId="26606"/>
          <ac:spMkLst>
            <pc:docMk/>
            <pc:sldMk cId="4151708978" sldId="272"/>
            <ac:spMk id="54" creationId="{C516C73E-9465-4C9E-9B86-9E58FB326B6B}"/>
          </ac:spMkLst>
        </pc:spChg>
        <pc:grpChg chg="add del">
          <ac:chgData name="Lu,Jamie" userId="d1ec76e5-7b8b-4b6c-8317-d88f6e3e1433" providerId="ADAL" clId="{D93D3CE1-76C7-4F05-904F-8863D55C66BF}" dt="2020-11-30T06:26:02.157" v="1791" actId="26606"/>
          <ac:grpSpMkLst>
            <pc:docMk/>
            <pc:sldMk cId="4151708978" sldId="272"/>
            <ac:grpSpMk id="36" creationId="{89D1390B-7E13-4B4F-9CB2-391063412E54}"/>
          </ac:grpSpMkLst>
        </pc:grpChg>
        <pc:picChg chg="add del">
          <ac:chgData name="Lu,Jamie" userId="d1ec76e5-7b8b-4b6c-8317-d88f6e3e1433" providerId="ADAL" clId="{D93D3CE1-76C7-4F05-904F-8863D55C66BF}" dt="2020-11-30T06:23:40.123" v="1781" actId="26606"/>
          <ac:picMkLst>
            <pc:docMk/>
            <pc:sldMk cId="4151708978" sldId="272"/>
            <ac:picMk id="5" creationId="{182C5FC4-EFE8-44AC-8275-5F12CA3F7784}"/>
          </ac:picMkLst>
        </pc:picChg>
        <pc:picChg chg="add del mod">
          <ac:chgData name="Lu,Jamie" userId="d1ec76e5-7b8b-4b6c-8317-d88f6e3e1433" providerId="ADAL" clId="{D93D3CE1-76C7-4F05-904F-8863D55C66BF}" dt="2020-11-30T06:25:59.380" v="1787" actId="478"/>
          <ac:picMkLst>
            <pc:docMk/>
            <pc:sldMk cId="4151708978" sldId="272"/>
            <ac:picMk id="6" creationId="{41886226-F8F5-4F35-8B81-94AB9271A52E}"/>
          </ac:picMkLst>
        </pc:picChg>
        <pc:picChg chg="add mod ord">
          <ac:chgData name="Lu,Jamie" userId="d1ec76e5-7b8b-4b6c-8317-d88f6e3e1433" providerId="ADAL" clId="{D93D3CE1-76C7-4F05-904F-8863D55C66BF}" dt="2020-11-30T06:27:13.919" v="1847" actId="26606"/>
          <ac:picMkLst>
            <pc:docMk/>
            <pc:sldMk cId="4151708978" sldId="272"/>
            <ac:picMk id="7" creationId="{182FBFD5-DB96-483C-9B0E-65F283497E5E}"/>
          </ac:picMkLst>
        </pc:picChg>
        <pc:picChg chg="add del">
          <ac:chgData name="Lu,Jamie" userId="d1ec76e5-7b8b-4b6c-8317-d88f6e3e1433" providerId="ADAL" clId="{D93D3CE1-76C7-4F05-904F-8863D55C66BF}" dt="2020-11-30T06:24:31.356" v="1784" actId="26606"/>
          <ac:picMkLst>
            <pc:docMk/>
            <pc:sldMk cId="4151708978" sldId="272"/>
            <ac:picMk id="12" creationId="{7F487851-BFAF-46D8-A1ED-50CAD6E46F59}"/>
          </ac:picMkLst>
        </pc:picChg>
        <pc:picChg chg="add del">
          <ac:chgData name="Lu,Jamie" userId="d1ec76e5-7b8b-4b6c-8317-d88f6e3e1433" providerId="ADAL" clId="{D93D3CE1-76C7-4F05-904F-8863D55C66BF}" dt="2020-11-30T06:26:01.807" v="1789" actId="26606"/>
          <ac:picMkLst>
            <pc:docMk/>
            <pc:sldMk cId="4151708978" sldId="272"/>
            <ac:picMk id="28" creationId="{7F487851-BFAF-46D8-A1ED-50CAD6E46F59}"/>
          </ac:picMkLst>
        </pc:picChg>
        <pc:picChg chg="add del">
          <ac:chgData name="Lu,Jamie" userId="d1ec76e5-7b8b-4b6c-8317-d88f6e3e1433" providerId="ADAL" clId="{D93D3CE1-76C7-4F05-904F-8863D55C66BF}" dt="2020-11-30T06:26:43.398" v="1838" actId="26606"/>
          <ac:picMkLst>
            <pc:docMk/>
            <pc:sldMk cId="4151708978" sldId="272"/>
            <ac:picMk id="46" creationId="{7F487851-BFAF-46D8-A1ED-50CAD6E46F59}"/>
          </ac:picMkLst>
        </pc:picChg>
        <pc:picChg chg="add del">
          <ac:chgData name="Lu,Jamie" userId="d1ec76e5-7b8b-4b6c-8317-d88f6e3e1433" providerId="ADAL" clId="{D93D3CE1-76C7-4F05-904F-8863D55C66BF}" dt="2020-11-30T06:27:13.905" v="1846" actId="26606"/>
          <ac:picMkLst>
            <pc:docMk/>
            <pc:sldMk cId="4151708978" sldId="272"/>
            <ac:picMk id="49" creationId="{30F8DA27-CE91-4AEB-B854-6F06B5485E3B}"/>
          </ac:picMkLst>
        </pc:picChg>
        <pc:picChg chg="add del">
          <ac:chgData name="Lu,Jamie" userId="d1ec76e5-7b8b-4b6c-8317-d88f6e3e1433" providerId="ADAL" clId="{D93D3CE1-76C7-4F05-904F-8863D55C66BF}" dt="2020-11-30T06:27:13.905" v="1846" actId="26606"/>
          <ac:picMkLst>
            <pc:docMk/>
            <pc:sldMk cId="4151708978" sldId="272"/>
            <ac:picMk id="50" creationId="{F7AF4E20-3DDE-4998-96BE-44EE182540FB}"/>
          </ac:picMkLst>
        </pc:picChg>
      </pc:sldChg>
      <pc:sldChg chg="new del ord">
        <pc:chgData name="Lu,Jamie" userId="d1ec76e5-7b8b-4b6c-8317-d88f6e3e1433" providerId="ADAL" clId="{D93D3CE1-76C7-4F05-904F-8863D55C66BF}" dt="2020-11-30T06:53:51.187" v="2167" actId="47"/>
        <pc:sldMkLst>
          <pc:docMk/>
          <pc:sldMk cId="2353129178" sldId="273"/>
        </pc:sldMkLst>
      </pc:sldChg>
      <pc:sldChg chg="addSp delSp modSp new mod modTransition setBg">
        <pc:chgData name="Lu,Jamie" userId="d1ec76e5-7b8b-4b6c-8317-d88f6e3e1433" providerId="ADAL" clId="{D93D3CE1-76C7-4F05-904F-8863D55C66BF}" dt="2020-12-03T01:08:01.836" v="6860" actId="403"/>
        <pc:sldMkLst>
          <pc:docMk/>
          <pc:sldMk cId="1114378416" sldId="274"/>
        </pc:sldMkLst>
        <pc:spChg chg="mod">
          <ac:chgData name="Lu,Jamie" userId="d1ec76e5-7b8b-4b6c-8317-d88f6e3e1433" providerId="ADAL" clId="{D93D3CE1-76C7-4F05-904F-8863D55C66BF}" dt="2020-11-30T12:36:45.161" v="6109" actId="26606"/>
          <ac:spMkLst>
            <pc:docMk/>
            <pc:sldMk cId="1114378416" sldId="274"/>
            <ac:spMk id="2" creationId="{D9AE1672-E43A-454A-9F0B-61A83E96C728}"/>
          </ac:spMkLst>
        </pc:spChg>
        <pc:spChg chg="add del mod">
          <ac:chgData name="Lu,Jamie" userId="d1ec76e5-7b8b-4b6c-8317-d88f6e3e1433" providerId="ADAL" clId="{D93D3CE1-76C7-4F05-904F-8863D55C66BF}" dt="2020-12-03T01:08:01.836" v="6860" actId="403"/>
          <ac:spMkLst>
            <pc:docMk/>
            <pc:sldMk cId="1114378416" sldId="274"/>
            <ac:spMk id="3" creationId="{6586D969-8B59-4730-B55F-B0A925E9A07A}"/>
          </ac:spMkLst>
        </pc:spChg>
        <pc:spChg chg="add del">
          <ac:chgData name="Lu,Jamie" userId="d1ec76e5-7b8b-4b6c-8317-d88f6e3e1433" providerId="ADAL" clId="{D93D3CE1-76C7-4F05-904F-8863D55C66BF}" dt="2020-11-30T07:15:57.448" v="2687"/>
          <ac:spMkLst>
            <pc:docMk/>
            <pc:sldMk cId="1114378416" sldId="274"/>
            <ac:spMk id="4" creationId="{67588C23-7149-402B-BCA2-916603530D0B}"/>
          </ac:spMkLst>
        </pc:spChg>
        <pc:spChg chg="add del">
          <ac:chgData name="Lu,Jamie" userId="d1ec76e5-7b8b-4b6c-8317-d88f6e3e1433" providerId="ADAL" clId="{D93D3CE1-76C7-4F05-904F-8863D55C66BF}" dt="2020-11-30T07:16:03.331" v="2689"/>
          <ac:spMkLst>
            <pc:docMk/>
            <pc:sldMk cId="1114378416" sldId="274"/>
            <ac:spMk id="5" creationId="{C16169DC-B734-4C5C-BE32-87508AB16192}"/>
          </ac:spMkLst>
        </pc:spChg>
        <pc:spChg chg="add del">
          <ac:chgData name="Lu,Jamie" userId="d1ec76e5-7b8b-4b6c-8317-d88f6e3e1433" providerId="ADAL" clId="{D93D3CE1-76C7-4F05-904F-8863D55C66BF}" dt="2020-11-30T07:16:11.946" v="2691"/>
          <ac:spMkLst>
            <pc:docMk/>
            <pc:sldMk cId="1114378416" sldId="274"/>
            <ac:spMk id="6" creationId="{B46A54B8-0076-4DC4-B5B4-0EA43FDEB87E}"/>
          </ac:spMkLst>
        </pc:spChg>
        <pc:spChg chg="add del mod">
          <ac:chgData name="Lu,Jamie" userId="d1ec76e5-7b8b-4b6c-8317-d88f6e3e1433" providerId="ADAL" clId="{D93D3CE1-76C7-4F05-904F-8863D55C66BF}" dt="2020-11-30T12:36:36.985" v="6104"/>
          <ac:spMkLst>
            <pc:docMk/>
            <pc:sldMk cId="1114378416" sldId="274"/>
            <ac:spMk id="7" creationId="{CC28AEFB-3782-42B3-BF26-83C3EA45EE46}"/>
          </ac:spMkLst>
        </pc:spChg>
        <pc:spChg chg="add">
          <ac:chgData name="Lu,Jamie" userId="d1ec76e5-7b8b-4b6c-8317-d88f6e3e1433" providerId="ADAL" clId="{D93D3CE1-76C7-4F05-904F-8863D55C66BF}" dt="2020-11-30T12:36:45.161" v="6109" actId="26606"/>
          <ac:spMkLst>
            <pc:docMk/>
            <pc:sldMk cId="1114378416" sldId="274"/>
            <ac:spMk id="8" creationId="{E8A8EAB8-D2FF-444D-B34B-7D32F106AD0E}"/>
          </ac:spMkLst>
        </pc:spChg>
        <pc:spChg chg="add mod">
          <ac:chgData name="Lu,Jamie" userId="d1ec76e5-7b8b-4b6c-8317-d88f6e3e1433" providerId="ADAL" clId="{D93D3CE1-76C7-4F05-904F-8863D55C66BF}" dt="2020-11-30T12:45:10.318" v="6169" actId="1076"/>
          <ac:spMkLst>
            <pc:docMk/>
            <pc:sldMk cId="1114378416" sldId="274"/>
            <ac:spMk id="13" creationId="{22181D27-9835-45DB-A738-22944649FE88}"/>
          </ac:spMkLst>
        </pc:spChg>
        <pc:picChg chg="add mod">
          <ac:chgData name="Lu,Jamie" userId="d1ec76e5-7b8b-4b6c-8317-d88f6e3e1433" providerId="ADAL" clId="{D93D3CE1-76C7-4F05-904F-8863D55C66BF}" dt="2020-11-30T12:45:18.395" v="6170" actId="29295"/>
          <ac:picMkLst>
            <pc:docMk/>
            <pc:sldMk cId="1114378416" sldId="274"/>
            <ac:picMk id="11" creationId="{FDCA93FA-4696-4DF6-8886-AB46C9543F6F}"/>
          </ac:picMkLst>
        </pc:picChg>
        <pc:cxnChg chg="add">
          <ac:chgData name="Lu,Jamie" userId="d1ec76e5-7b8b-4b6c-8317-d88f6e3e1433" providerId="ADAL" clId="{D93D3CE1-76C7-4F05-904F-8863D55C66BF}" dt="2020-11-30T12:36:45.161" v="6109" actId="26606"/>
          <ac:cxnSpMkLst>
            <pc:docMk/>
            <pc:sldMk cId="1114378416" sldId="274"/>
            <ac:cxnSpMk id="10" creationId="{067633D1-6EE6-4118-B9F0-B363477BEE7A}"/>
          </ac:cxnSpMkLst>
        </pc:cxnChg>
        <pc:cxnChg chg="add">
          <ac:chgData name="Lu,Jamie" userId="d1ec76e5-7b8b-4b6c-8317-d88f6e3e1433" providerId="ADAL" clId="{D93D3CE1-76C7-4F05-904F-8863D55C66BF}" dt="2020-11-30T12:36:45.161" v="6109" actId="26606"/>
          <ac:cxnSpMkLst>
            <pc:docMk/>
            <pc:sldMk cId="1114378416" sldId="274"/>
            <ac:cxnSpMk id="12" creationId="{4AD7FFC6-42A9-49CB-B5E9-B3F6B038331B}"/>
          </ac:cxnSpMkLst>
        </pc:cxnChg>
      </pc:sldChg>
      <pc:sldChg chg="addSp delSp add del setBg delDesignElem">
        <pc:chgData name="Lu,Jamie" userId="d1ec76e5-7b8b-4b6c-8317-d88f6e3e1433" providerId="ADAL" clId="{D93D3CE1-76C7-4F05-904F-8863D55C66BF}" dt="2020-11-30T06:48:43.355" v="2152"/>
        <pc:sldMkLst>
          <pc:docMk/>
          <pc:sldMk cId="1484884880" sldId="275"/>
        </pc:sldMkLst>
        <pc:spChg chg="add del">
          <ac:chgData name="Lu,Jamie" userId="d1ec76e5-7b8b-4b6c-8317-d88f6e3e1433" providerId="ADAL" clId="{D93D3CE1-76C7-4F05-904F-8863D55C66BF}" dt="2020-11-30T06:48:43.355" v="2152"/>
          <ac:spMkLst>
            <pc:docMk/>
            <pc:sldMk cId="1484884880" sldId="275"/>
            <ac:spMk id="44" creationId="{71B2258F-86CA-4D4D-8270-BC05FCDEBFB3}"/>
          </ac:spMkLst>
        </pc:spChg>
      </pc:sldChg>
      <pc:sldChg chg="addSp delSp modSp add mod setBg setClrOvrMap modNotesTx">
        <pc:chgData name="Lu,Jamie" userId="d1ec76e5-7b8b-4b6c-8317-d88f6e3e1433" providerId="ADAL" clId="{D93D3CE1-76C7-4F05-904F-8863D55C66BF}" dt="2020-11-30T12:02:27.878" v="6101" actId="18131"/>
        <pc:sldMkLst>
          <pc:docMk/>
          <pc:sldMk cId="2748361670" sldId="275"/>
        </pc:sldMkLst>
        <pc:spChg chg="add del mod">
          <ac:chgData name="Lu,Jamie" userId="d1ec76e5-7b8b-4b6c-8317-d88f6e3e1433" providerId="ADAL" clId="{D93D3CE1-76C7-4F05-904F-8863D55C66BF}" dt="2020-11-30T06:57:46.835" v="2174" actId="26606"/>
          <ac:spMkLst>
            <pc:docMk/>
            <pc:sldMk cId="2748361670" sldId="275"/>
            <ac:spMk id="3" creationId="{652E883C-DFAA-414D-AF1C-1FE8C7DBFD46}"/>
          </ac:spMkLst>
        </pc:spChg>
        <pc:spChg chg="del">
          <ac:chgData name="Lu,Jamie" userId="d1ec76e5-7b8b-4b6c-8317-d88f6e3e1433" providerId="ADAL" clId="{D93D3CE1-76C7-4F05-904F-8863D55C66BF}" dt="2020-11-30T06:57:32.178" v="2169" actId="478"/>
          <ac:spMkLst>
            <pc:docMk/>
            <pc:sldMk cId="2748361670" sldId="275"/>
            <ac:spMk id="14" creationId="{9F53A7CA-A409-4B83-88DD-37139B4C2430}"/>
          </ac:spMkLst>
        </pc:spChg>
        <pc:spChg chg="add del">
          <ac:chgData name="Lu,Jamie" userId="d1ec76e5-7b8b-4b6c-8317-d88f6e3e1433" providerId="ADAL" clId="{D93D3CE1-76C7-4F05-904F-8863D55C66BF}" dt="2020-11-30T06:57:46.835" v="2174" actId="26606"/>
          <ac:spMkLst>
            <pc:docMk/>
            <pc:sldMk cId="2748361670" sldId="275"/>
            <ac:spMk id="55" creationId="{CF62D2A7-8207-488C-9F46-316BA81A16C8}"/>
          </ac:spMkLst>
        </pc:spChg>
        <pc:grpChg chg="add del">
          <ac:chgData name="Lu,Jamie" userId="d1ec76e5-7b8b-4b6c-8317-d88f6e3e1433" providerId="ADAL" clId="{D93D3CE1-76C7-4F05-904F-8863D55C66BF}" dt="2020-11-30T06:57:46.830" v="2173" actId="26606"/>
          <ac:grpSpMkLst>
            <pc:docMk/>
            <pc:sldMk cId="2748361670" sldId="275"/>
            <ac:grpSpMk id="60" creationId="{660183B9-451D-4EA3-9633-D2F4EC95C2B8}"/>
          </ac:grpSpMkLst>
        </pc:grpChg>
        <pc:grpChg chg="add del">
          <ac:chgData name="Lu,Jamie" userId="d1ec76e5-7b8b-4b6c-8317-d88f6e3e1433" providerId="ADAL" clId="{D93D3CE1-76C7-4F05-904F-8863D55C66BF}" dt="2020-11-30T06:57:46.830" v="2173" actId="26606"/>
          <ac:grpSpMkLst>
            <pc:docMk/>
            <pc:sldMk cId="2748361670" sldId="275"/>
            <ac:grpSpMk id="81" creationId="{2ECE8254-788A-4B6C-BF28-CCE1BEB83E1B}"/>
          </ac:grpSpMkLst>
        </pc:grpChg>
        <pc:picChg chg="add mod modCrop">
          <ac:chgData name="Lu,Jamie" userId="d1ec76e5-7b8b-4b6c-8317-d88f6e3e1433" providerId="ADAL" clId="{D93D3CE1-76C7-4F05-904F-8863D55C66BF}" dt="2020-11-30T12:02:27.878" v="6101" actId="18131"/>
          <ac:picMkLst>
            <pc:docMk/>
            <pc:sldMk cId="2748361670" sldId="275"/>
            <ac:picMk id="2" creationId="{A9C84271-AC43-4A5A-A48A-407B3871B031}"/>
          </ac:picMkLst>
        </pc:picChg>
        <pc:picChg chg="del">
          <ac:chgData name="Lu,Jamie" userId="d1ec76e5-7b8b-4b6c-8317-d88f6e3e1433" providerId="ADAL" clId="{D93D3CE1-76C7-4F05-904F-8863D55C66BF}" dt="2020-11-30T06:57:32.178" v="2169" actId="478"/>
          <ac:picMkLst>
            <pc:docMk/>
            <pc:sldMk cId="2748361670" sldId="275"/>
            <ac:picMk id="13" creationId="{DFF9B919-CA00-4EA9-BF8E-E17EB01E710A}"/>
          </ac:picMkLst>
        </pc:picChg>
      </pc:sldChg>
      <pc:sldChg chg="addSp delSp add del mod ord setBg delDesignElem">
        <pc:chgData name="Lu,Jamie" userId="d1ec76e5-7b8b-4b6c-8317-d88f6e3e1433" providerId="ADAL" clId="{D93D3CE1-76C7-4F05-904F-8863D55C66BF}" dt="2020-11-30T06:48:40.003" v="2149"/>
        <pc:sldMkLst>
          <pc:docMk/>
          <pc:sldMk cId="4202292910" sldId="275"/>
        </pc:sldMkLst>
        <pc:spChg chg="add del">
          <ac:chgData name="Lu,Jamie" userId="d1ec76e5-7b8b-4b6c-8317-d88f6e3e1433" providerId="ADAL" clId="{D93D3CE1-76C7-4F05-904F-8863D55C66BF}" dt="2020-11-30T06:48:40.003" v="2149"/>
          <ac:spMkLst>
            <pc:docMk/>
            <pc:sldMk cId="4202292910" sldId="275"/>
            <ac:spMk id="44" creationId="{71B2258F-86CA-4D4D-8270-BC05FCDEBFB3}"/>
          </ac:spMkLst>
        </pc:spChg>
        <pc:picChg chg="add del">
          <ac:chgData name="Lu,Jamie" userId="d1ec76e5-7b8b-4b6c-8317-d88f6e3e1433" providerId="ADAL" clId="{D93D3CE1-76C7-4F05-904F-8863D55C66BF}" dt="2020-11-30T06:48:38.503" v="2147" actId="478"/>
          <ac:picMkLst>
            <pc:docMk/>
            <pc:sldMk cId="4202292910" sldId="275"/>
            <ac:picMk id="5" creationId="{EB58D43F-530B-485D-9488-FE369943B375}"/>
          </ac:picMkLst>
        </pc:picChg>
      </pc:sldChg>
      <pc:sldChg chg="addSp delSp modSp add mod ord modTransition setBg setClrOvrMap delDesignElem">
        <pc:chgData name="Lu,Jamie" userId="d1ec76e5-7b8b-4b6c-8317-d88f6e3e1433" providerId="ADAL" clId="{D93D3CE1-76C7-4F05-904F-8863D55C66BF}" dt="2020-11-30T09:03:27.407" v="4304"/>
        <pc:sldMkLst>
          <pc:docMk/>
          <pc:sldMk cId="2938537848" sldId="276"/>
        </pc:sldMkLst>
        <pc:spChg chg="mod">
          <ac:chgData name="Lu,Jamie" userId="d1ec76e5-7b8b-4b6c-8317-d88f6e3e1433" providerId="ADAL" clId="{D93D3CE1-76C7-4F05-904F-8863D55C66BF}" dt="2020-11-30T06:59:22.665" v="2232" actId="20577"/>
          <ac:spMkLst>
            <pc:docMk/>
            <pc:sldMk cId="2938537848" sldId="276"/>
            <ac:spMk id="2" creationId="{16EDBA1F-661A-42F3-8765-4A0C810DDB61}"/>
          </ac:spMkLst>
        </pc:spChg>
        <pc:spChg chg="mod">
          <ac:chgData name="Lu,Jamie" userId="d1ec76e5-7b8b-4b6c-8317-d88f6e3e1433" providerId="ADAL" clId="{D93D3CE1-76C7-4F05-904F-8863D55C66BF}" dt="2020-11-30T07:01:56.758" v="2247" actId="26606"/>
          <ac:spMkLst>
            <pc:docMk/>
            <pc:sldMk cId="2938537848" sldId="276"/>
            <ac:spMk id="3" creationId="{AA9A65B1-EB3E-4E95-869E-91168FFCD2E2}"/>
          </ac:spMkLst>
        </pc:spChg>
        <pc:spChg chg="add">
          <ac:chgData name="Lu,Jamie" userId="d1ec76e5-7b8b-4b6c-8317-d88f6e3e1433" providerId="ADAL" clId="{D93D3CE1-76C7-4F05-904F-8863D55C66BF}" dt="2020-11-30T07:01:56.758" v="2247" actId="26606"/>
          <ac:spMkLst>
            <pc:docMk/>
            <pc:sldMk cId="2938537848" sldId="276"/>
            <ac:spMk id="11" creationId="{71B2258F-86CA-4D4D-8270-BC05FCDEBFB3}"/>
          </ac:spMkLst>
        </pc:spChg>
        <pc:spChg chg="del">
          <ac:chgData name="Lu,Jamie" userId="d1ec76e5-7b8b-4b6c-8317-d88f6e3e1433" providerId="ADAL" clId="{D93D3CE1-76C7-4F05-904F-8863D55C66BF}" dt="2020-11-30T06:59:16.546" v="2224"/>
          <ac:spMkLst>
            <pc:docMk/>
            <pc:sldMk cId="2938537848" sldId="276"/>
            <ac:spMk id="44" creationId="{71B2258F-86CA-4D4D-8270-BC05FCDEBFB3}"/>
          </ac:spMkLst>
        </pc:spChg>
        <pc:picChg chg="del">
          <ac:chgData name="Lu,Jamie" userId="d1ec76e5-7b8b-4b6c-8317-d88f6e3e1433" providerId="ADAL" clId="{D93D3CE1-76C7-4F05-904F-8863D55C66BF}" dt="2020-11-30T06:59:36.661" v="2243" actId="478"/>
          <ac:picMkLst>
            <pc:docMk/>
            <pc:sldMk cId="2938537848" sldId="276"/>
            <ac:picMk id="5" creationId="{EB58D43F-530B-485D-9488-FE369943B375}"/>
          </ac:picMkLst>
        </pc:picChg>
        <pc:picChg chg="add mod ord">
          <ac:chgData name="Lu,Jamie" userId="d1ec76e5-7b8b-4b6c-8317-d88f6e3e1433" providerId="ADAL" clId="{D93D3CE1-76C7-4F05-904F-8863D55C66BF}" dt="2020-11-30T07:01:56.758" v="2247" actId="26606"/>
          <ac:picMkLst>
            <pc:docMk/>
            <pc:sldMk cId="2938537848" sldId="276"/>
            <ac:picMk id="6" creationId="{A21E4389-EA00-41E5-AF51-75A611955DB7}"/>
          </ac:picMkLst>
        </pc:picChg>
      </pc:sldChg>
      <pc:sldChg chg="addSp delSp modSp new mod modTransition setBg setClrOvrMap">
        <pc:chgData name="Lu,Jamie" userId="d1ec76e5-7b8b-4b6c-8317-d88f6e3e1433" providerId="ADAL" clId="{D93D3CE1-76C7-4F05-904F-8863D55C66BF}" dt="2020-11-30T08:24:41.951" v="4070" actId="1076"/>
        <pc:sldMkLst>
          <pc:docMk/>
          <pc:sldMk cId="1003848952" sldId="277"/>
        </pc:sldMkLst>
        <pc:spChg chg="mod">
          <ac:chgData name="Lu,Jamie" userId="d1ec76e5-7b8b-4b6c-8317-d88f6e3e1433" providerId="ADAL" clId="{D93D3CE1-76C7-4F05-904F-8863D55C66BF}" dt="2020-11-30T08:21:54.052" v="4063" actId="26606"/>
          <ac:spMkLst>
            <pc:docMk/>
            <pc:sldMk cId="1003848952" sldId="277"/>
            <ac:spMk id="2" creationId="{F7F4F183-57FF-4ED0-8B76-D4F087A8DA88}"/>
          </ac:spMkLst>
        </pc:spChg>
        <pc:spChg chg="mod">
          <ac:chgData name="Lu,Jamie" userId="d1ec76e5-7b8b-4b6c-8317-d88f6e3e1433" providerId="ADAL" clId="{D93D3CE1-76C7-4F05-904F-8863D55C66BF}" dt="2020-11-30T08:21:55.841" v="4065" actId="20577"/>
          <ac:spMkLst>
            <pc:docMk/>
            <pc:sldMk cId="1003848952" sldId="277"/>
            <ac:spMk id="3" creationId="{84E3A712-E664-4830-8DA4-C8D5A9F983F3}"/>
          </ac:spMkLst>
        </pc:spChg>
        <pc:spChg chg="add mod">
          <ac:chgData name="Lu,Jamie" userId="d1ec76e5-7b8b-4b6c-8317-d88f6e3e1433" providerId="ADAL" clId="{D93D3CE1-76C7-4F05-904F-8863D55C66BF}" dt="2020-11-30T08:24:41.951" v="4070" actId="1076"/>
          <ac:spMkLst>
            <pc:docMk/>
            <pc:sldMk cId="1003848952" sldId="277"/>
            <ac:spMk id="6" creationId="{AD589BF9-6890-4043-ABF9-4E0F9FA8010B}"/>
          </ac:spMkLst>
        </pc:spChg>
        <pc:spChg chg="add del">
          <ac:chgData name="Lu,Jamie" userId="d1ec76e5-7b8b-4b6c-8317-d88f6e3e1433" providerId="ADAL" clId="{D93D3CE1-76C7-4F05-904F-8863D55C66BF}" dt="2020-11-30T08:15:26.117" v="3862" actId="26606"/>
          <ac:spMkLst>
            <pc:docMk/>
            <pc:sldMk cId="1003848952" sldId="277"/>
            <ac:spMk id="11" creationId="{1DB7C82F-AB7E-4F0C-B829-FA1B9C415180}"/>
          </ac:spMkLst>
        </pc:spChg>
        <pc:spChg chg="add del">
          <ac:chgData name="Lu,Jamie" userId="d1ec76e5-7b8b-4b6c-8317-d88f6e3e1433" providerId="ADAL" clId="{D93D3CE1-76C7-4F05-904F-8863D55C66BF}" dt="2020-11-30T08:15:30.590" v="3864" actId="26606"/>
          <ac:spMkLst>
            <pc:docMk/>
            <pc:sldMk cId="1003848952" sldId="277"/>
            <ac:spMk id="13" creationId="{AB58EF07-17C2-48CF-ABB0-EEF1F17CB8F0}"/>
          </ac:spMkLst>
        </pc:spChg>
        <pc:spChg chg="add del">
          <ac:chgData name="Lu,Jamie" userId="d1ec76e5-7b8b-4b6c-8317-d88f6e3e1433" providerId="ADAL" clId="{D93D3CE1-76C7-4F05-904F-8863D55C66BF}" dt="2020-11-30T08:15:30.590" v="3864" actId="26606"/>
          <ac:spMkLst>
            <pc:docMk/>
            <pc:sldMk cId="1003848952" sldId="277"/>
            <ac:spMk id="14" creationId="{0671A8AE-40A1-4631-A6B8-581AFF065482}"/>
          </ac:spMkLst>
        </pc:spChg>
        <pc:spChg chg="add del">
          <ac:chgData name="Lu,Jamie" userId="d1ec76e5-7b8b-4b6c-8317-d88f6e3e1433" providerId="ADAL" clId="{D93D3CE1-76C7-4F05-904F-8863D55C66BF}" dt="2020-11-30T08:15:30.590" v="3864" actId="26606"/>
          <ac:spMkLst>
            <pc:docMk/>
            <pc:sldMk cId="1003848952" sldId="277"/>
            <ac:spMk id="15" creationId="{AF2F604E-43BE-4DC3-B983-E071523364F8}"/>
          </ac:spMkLst>
        </pc:spChg>
        <pc:spChg chg="add del">
          <ac:chgData name="Lu,Jamie" userId="d1ec76e5-7b8b-4b6c-8317-d88f6e3e1433" providerId="ADAL" clId="{D93D3CE1-76C7-4F05-904F-8863D55C66BF}" dt="2020-11-30T08:15:30.590" v="3864" actId="26606"/>
          <ac:spMkLst>
            <pc:docMk/>
            <pc:sldMk cId="1003848952" sldId="277"/>
            <ac:spMk id="17" creationId="{08C9B587-E65E-4B52-B37C-ABEBB6E87928}"/>
          </ac:spMkLst>
        </pc:spChg>
        <pc:spChg chg="add del">
          <ac:chgData name="Lu,Jamie" userId="d1ec76e5-7b8b-4b6c-8317-d88f6e3e1433" providerId="ADAL" clId="{D93D3CE1-76C7-4F05-904F-8863D55C66BF}" dt="2020-11-30T08:15:33.001" v="3866" actId="26606"/>
          <ac:spMkLst>
            <pc:docMk/>
            <pc:sldMk cId="1003848952" sldId="277"/>
            <ac:spMk id="19" creationId="{1DB7C82F-AB7E-4F0C-B829-FA1B9C415180}"/>
          </ac:spMkLst>
        </pc:spChg>
        <pc:spChg chg="add del">
          <ac:chgData name="Lu,Jamie" userId="d1ec76e5-7b8b-4b6c-8317-d88f6e3e1433" providerId="ADAL" clId="{D93D3CE1-76C7-4F05-904F-8863D55C66BF}" dt="2020-11-30T08:15:35.829" v="3868" actId="26606"/>
          <ac:spMkLst>
            <pc:docMk/>
            <pc:sldMk cId="1003848952" sldId="277"/>
            <ac:spMk id="21" creationId="{75F4D120-3921-42A8-A063-46B023CB0CDA}"/>
          </ac:spMkLst>
        </pc:spChg>
        <pc:spChg chg="add del">
          <ac:chgData name="Lu,Jamie" userId="d1ec76e5-7b8b-4b6c-8317-d88f6e3e1433" providerId="ADAL" clId="{D93D3CE1-76C7-4F05-904F-8863D55C66BF}" dt="2020-11-30T08:21:54.052" v="4063" actId="26606"/>
          <ac:spMkLst>
            <pc:docMk/>
            <pc:sldMk cId="1003848952" sldId="277"/>
            <ac:spMk id="23" creationId="{08648C95-1EC5-40D8-8D96-3DC3D112AEDC}"/>
          </ac:spMkLst>
        </pc:spChg>
        <pc:spChg chg="add del">
          <ac:chgData name="Lu,Jamie" userId="d1ec76e5-7b8b-4b6c-8317-d88f6e3e1433" providerId="ADAL" clId="{D93D3CE1-76C7-4F05-904F-8863D55C66BF}" dt="2020-11-30T08:15:43.752" v="3870" actId="26606"/>
          <ac:spMkLst>
            <pc:docMk/>
            <pc:sldMk cId="1003848952" sldId="277"/>
            <ac:spMk id="24" creationId="{E91DC736-0EF8-4F87-9146-EBF1D2EE4D3D}"/>
          </ac:spMkLst>
        </pc:spChg>
        <pc:spChg chg="add del">
          <ac:chgData name="Lu,Jamie" userId="d1ec76e5-7b8b-4b6c-8317-d88f6e3e1433" providerId="ADAL" clId="{D93D3CE1-76C7-4F05-904F-8863D55C66BF}" dt="2020-11-30T08:15:43.752" v="3870" actId="26606"/>
          <ac:spMkLst>
            <pc:docMk/>
            <pc:sldMk cId="1003848952" sldId="277"/>
            <ac:spMk id="25" creationId="{097CD68E-23E3-4007-8847-CD0944C4F7BE}"/>
          </ac:spMkLst>
        </pc:spChg>
        <pc:spChg chg="add del">
          <ac:chgData name="Lu,Jamie" userId="d1ec76e5-7b8b-4b6c-8317-d88f6e3e1433" providerId="ADAL" clId="{D93D3CE1-76C7-4F05-904F-8863D55C66BF}" dt="2020-11-30T08:15:43.752" v="3870" actId="26606"/>
          <ac:spMkLst>
            <pc:docMk/>
            <pc:sldMk cId="1003848952" sldId="277"/>
            <ac:spMk id="26" creationId="{AF2F604E-43BE-4DC3-B983-E071523364F8}"/>
          </ac:spMkLst>
        </pc:spChg>
        <pc:spChg chg="add del">
          <ac:chgData name="Lu,Jamie" userId="d1ec76e5-7b8b-4b6c-8317-d88f6e3e1433" providerId="ADAL" clId="{D93D3CE1-76C7-4F05-904F-8863D55C66BF}" dt="2020-11-30T08:15:43.752" v="3870" actId="26606"/>
          <ac:spMkLst>
            <pc:docMk/>
            <pc:sldMk cId="1003848952" sldId="277"/>
            <ac:spMk id="27" creationId="{08C9B587-E65E-4B52-B37C-ABEBB6E87928}"/>
          </ac:spMkLst>
        </pc:spChg>
        <pc:spChg chg="add del">
          <ac:chgData name="Lu,Jamie" userId="d1ec76e5-7b8b-4b6c-8317-d88f6e3e1433" providerId="ADAL" clId="{D93D3CE1-76C7-4F05-904F-8863D55C66BF}" dt="2020-11-30T08:15:53.182" v="3872" actId="26606"/>
          <ac:spMkLst>
            <pc:docMk/>
            <pc:sldMk cId="1003848952" sldId="277"/>
            <ac:spMk id="29" creationId="{0BC9EFE1-D8CB-4668-9980-DB108327A794}"/>
          </ac:spMkLst>
        </pc:spChg>
        <pc:spChg chg="add del">
          <ac:chgData name="Lu,Jamie" userId="d1ec76e5-7b8b-4b6c-8317-d88f6e3e1433" providerId="ADAL" clId="{D93D3CE1-76C7-4F05-904F-8863D55C66BF}" dt="2020-11-30T08:15:53.182" v="3872" actId="26606"/>
          <ac:spMkLst>
            <pc:docMk/>
            <pc:sldMk cId="1003848952" sldId="277"/>
            <ac:spMk id="31" creationId="{77DA6D33-2D62-458C-BF5D-DBF612FD557E}"/>
          </ac:spMkLst>
        </pc:spChg>
        <pc:spChg chg="add del">
          <ac:chgData name="Lu,Jamie" userId="d1ec76e5-7b8b-4b6c-8317-d88f6e3e1433" providerId="ADAL" clId="{D93D3CE1-76C7-4F05-904F-8863D55C66BF}" dt="2020-11-30T08:15:59.152" v="3874" actId="26606"/>
          <ac:spMkLst>
            <pc:docMk/>
            <pc:sldMk cId="1003848952" sldId="277"/>
            <ac:spMk id="33" creationId="{2E614F1C-2D93-42D0-B229-768199449923}"/>
          </ac:spMkLst>
        </pc:spChg>
        <pc:spChg chg="add del">
          <ac:chgData name="Lu,Jamie" userId="d1ec76e5-7b8b-4b6c-8317-d88f6e3e1433" providerId="ADAL" clId="{D93D3CE1-76C7-4F05-904F-8863D55C66BF}" dt="2020-11-30T08:16:04.702" v="3876" actId="26606"/>
          <ac:spMkLst>
            <pc:docMk/>
            <pc:sldMk cId="1003848952" sldId="277"/>
            <ac:spMk id="35" creationId="{58153EC8-8E01-4D70-B575-24ABD35A1125}"/>
          </ac:spMkLst>
        </pc:spChg>
        <pc:spChg chg="add del">
          <ac:chgData name="Lu,Jamie" userId="d1ec76e5-7b8b-4b6c-8317-d88f6e3e1433" providerId="ADAL" clId="{D93D3CE1-76C7-4F05-904F-8863D55C66BF}" dt="2020-11-30T08:16:10.564" v="3878" actId="26606"/>
          <ac:spMkLst>
            <pc:docMk/>
            <pc:sldMk cId="1003848952" sldId="277"/>
            <ac:spMk id="37" creationId="{FB5B0058-AF13-4859-B429-4EDDE2A26F7F}"/>
          </ac:spMkLst>
        </pc:spChg>
        <pc:spChg chg="add del">
          <ac:chgData name="Lu,Jamie" userId="d1ec76e5-7b8b-4b6c-8317-d88f6e3e1433" providerId="ADAL" clId="{D93D3CE1-76C7-4F05-904F-8863D55C66BF}" dt="2020-11-30T08:16:10.564" v="3878" actId="26606"/>
          <ac:spMkLst>
            <pc:docMk/>
            <pc:sldMk cId="1003848952" sldId="277"/>
            <ac:spMk id="38" creationId="{D84C2E9E-0B5D-4B5F-9A1F-70EBDCE39034}"/>
          </ac:spMkLst>
        </pc:spChg>
        <pc:spChg chg="add del">
          <ac:chgData name="Lu,Jamie" userId="d1ec76e5-7b8b-4b6c-8317-d88f6e3e1433" providerId="ADAL" clId="{D93D3CE1-76C7-4F05-904F-8863D55C66BF}" dt="2020-11-30T08:21:54.052" v="4063" actId="26606"/>
          <ac:spMkLst>
            <pc:docMk/>
            <pc:sldMk cId="1003848952" sldId="277"/>
            <ac:spMk id="44" creationId="{82455043-5CFD-4790-A30C-152D3B6945A5}"/>
          </ac:spMkLst>
        </pc:spChg>
        <pc:spChg chg="add del">
          <ac:chgData name="Lu,Jamie" userId="d1ec76e5-7b8b-4b6c-8317-d88f6e3e1433" providerId="ADAL" clId="{D93D3CE1-76C7-4F05-904F-8863D55C66BF}" dt="2020-11-30T08:21:54.052" v="4063" actId="26606"/>
          <ac:spMkLst>
            <pc:docMk/>
            <pc:sldMk cId="1003848952" sldId="277"/>
            <ac:spMk id="45" creationId="{D790CBA0-32A4-48C6-8140-9148B3A0DA20}"/>
          </ac:spMkLst>
        </pc:spChg>
        <pc:spChg chg="add del">
          <ac:chgData name="Lu,Jamie" userId="d1ec76e5-7b8b-4b6c-8317-d88f6e3e1433" providerId="ADAL" clId="{D93D3CE1-76C7-4F05-904F-8863D55C66BF}" dt="2020-11-30T08:21:54.052" v="4063" actId="26606"/>
          <ac:spMkLst>
            <pc:docMk/>
            <pc:sldMk cId="1003848952" sldId="277"/>
            <ac:spMk id="54" creationId="{909F982E-B4F0-4CF1-9698-0CA793629509}"/>
          </ac:spMkLst>
        </pc:spChg>
        <pc:spChg chg="add del">
          <ac:chgData name="Lu,Jamie" userId="d1ec76e5-7b8b-4b6c-8317-d88f6e3e1433" providerId="ADAL" clId="{D93D3CE1-76C7-4F05-904F-8863D55C66BF}" dt="2020-11-30T08:21:43.497" v="4059" actId="26606"/>
          <ac:spMkLst>
            <pc:docMk/>
            <pc:sldMk cId="1003848952" sldId="277"/>
            <ac:spMk id="62" creationId="{6FC11E2E-9797-4FEA-90FD-894E32A208B5}"/>
          </ac:spMkLst>
        </pc:spChg>
        <pc:spChg chg="add del">
          <ac:chgData name="Lu,Jamie" userId="d1ec76e5-7b8b-4b6c-8317-d88f6e3e1433" providerId="ADAL" clId="{D93D3CE1-76C7-4F05-904F-8863D55C66BF}" dt="2020-11-30T08:21:43.497" v="4059" actId="26606"/>
          <ac:spMkLst>
            <pc:docMk/>
            <pc:sldMk cId="1003848952" sldId="277"/>
            <ac:spMk id="64" creationId="{F8828EFD-56F8-4B00-9A0D-B623CC074A0E}"/>
          </ac:spMkLst>
        </pc:spChg>
        <pc:spChg chg="add del">
          <ac:chgData name="Lu,Jamie" userId="d1ec76e5-7b8b-4b6c-8317-d88f6e3e1433" providerId="ADAL" clId="{D93D3CE1-76C7-4F05-904F-8863D55C66BF}" dt="2020-11-30T08:21:43.497" v="4059" actId="26606"/>
          <ac:spMkLst>
            <pc:docMk/>
            <pc:sldMk cId="1003848952" sldId="277"/>
            <ac:spMk id="66" creationId="{3D4697C8-4A0D-4493-B526-7CC15E0EE557}"/>
          </ac:spMkLst>
        </pc:spChg>
        <pc:spChg chg="add del">
          <ac:chgData name="Lu,Jamie" userId="d1ec76e5-7b8b-4b6c-8317-d88f6e3e1433" providerId="ADAL" clId="{D93D3CE1-76C7-4F05-904F-8863D55C66BF}" dt="2020-11-30T08:21:43.497" v="4059" actId="26606"/>
          <ac:spMkLst>
            <pc:docMk/>
            <pc:sldMk cId="1003848952" sldId="277"/>
            <ac:spMk id="68" creationId="{A085B63A-2D2F-4B09-9BFB-E2080686CEE0}"/>
          </ac:spMkLst>
        </pc:spChg>
        <pc:spChg chg="add del">
          <ac:chgData name="Lu,Jamie" userId="d1ec76e5-7b8b-4b6c-8317-d88f6e3e1433" providerId="ADAL" clId="{D93D3CE1-76C7-4F05-904F-8863D55C66BF}" dt="2020-11-30T08:21:46.884" v="4061" actId="26606"/>
          <ac:spMkLst>
            <pc:docMk/>
            <pc:sldMk cId="1003848952" sldId="277"/>
            <ac:spMk id="70" creationId="{2C6334C2-F73F-4B3B-A626-DD5F69DF6ED0}"/>
          </ac:spMkLst>
        </pc:spChg>
        <pc:spChg chg="add del">
          <ac:chgData name="Lu,Jamie" userId="d1ec76e5-7b8b-4b6c-8317-d88f6e3e1433" providerId="ADAL" clId="{D93D3CE1-76C7-4F05-904F-8863D55C66BF}" dt="2020-11-30T08:21:54.052" v="4063" actId="26606"/>
          <ac:spMkLst>
            <pc:docMk/>
            <pc:sldMk cId="1003848952" sldId="277"/>
            <ac:spMk id="72" creationId="{31FCDB8A-D986-4857-B933-484A758B357D}"/>
          </ac:spMkLst>
        </pc:spChg>
        <pc:spChg chg="add del">
          <ac:chgData name="Lu,Jamie" userId="d1ec76e5-7b8b-4b6c-8317-d88f6e3e1433" providerId="ADAL" clId="{D93D3CE1-76C7-4F05-904F-8863D55C66BF}" dt="2020-11-30T08:21:54.052" v="4063" actId="26606"/>
          <ac:spMkLst>
            <pc:docMk/>
            <pc:sldMk cId="1003848952" sldId="277"/>
            <ac:spMk id="73" creationId="{43421B4C-AA27-4F32-AA73-DA587F2729B0}"/>
          </ac:spMkLst>
        </pc:spChg>
        <pc:grpChg chg="add del">
          <ac:chgData name="Lu,Jamie" userId="d1ec76e5-7b8b-4b6c-8317-d88f6e3e1433" providerId="ADAL" clId="{D93D3CE1-76C7-4F05-904F-8863D55C66BF}" dt="2020-11-30T08:21:54.052" v="4063" actId="26606"/>
          <ac:grpSpMkLst>
            <pc:docMk/>
            <pc:sldMk cId="1003848952" sldId="277"/>
            <ac:grpSpMk id="39" creationId="{38AF1DD3-8D1D-4757-B035-70019593DDC3}"/>
          </ac:grpSpMkLst>
        </pc:grpChg>
        <pc:grpChg chg="add del">
          <ac:chgData name="Lu,Jamie" userId="d1ec76e5-7b8b-4b6c-8317-d88f6e3e1433" providerId="ADAL" clId="{D93D3CE1-76C7-4F05-904F-8863D55C66BF}" dt="2020-11-30T08:21:54.052" v="4063" actId="26606"/>
          <ac:grpSpMkLst>
            <pc:docMk/>
            <pc:sldMk cId="1003848952" sldId="277"/>
            <ac:grpSpMk id="46" creationId="{B4056F06-1067-40CC-8153-8A04EA0AB769}"/>
          </ac:grpSpMkLst>
        </pc:grpChg>
        <pc:grpChg chg="add del">
          <ac:chgData name="Lu,Jamie" userId="d1ec76e5-7b8b-4b6c-8317-d88f6e3e1433" providerId="ADAL" clId="{D93D3CE1-76C7-4F05-904F-8863D55C66BF}" dt="2020-11-30T08:21:54.052" v="4063" actId="26606"/>
          <ac:grpSpMkLst>
            <pc:docMk/>
            <pc:sldMk cId="1003848952" sldId="277"/>
            <ac:grpSpMk id="50" creationId="{010134DF-195E-4609-BE91-D38A8334E4E9}"/>
          </ac:grpSpMkLst>
        </pc:grpChg>
        <pc:grpChg chg="add del">
          <ac:chgData name="Lu,Jamie" userId="d1ec76e5-7b8b-4b6c-8317-d88f6e3e1433" providerId="ADAL" clId="{D93D3CE1-76C7-4F05-904F-8863D55C66BF}" dt="2020-11-30T08:21:54.052" v="4063" actId="26606"/>
          <ac:grpSpMkLst>
            <pc:docMk/>
            <pc:sldMk cId="1003848952" sldId="277"/>
            <ac:grpSpMk id="55" creationId="{E5A6FD1C-ABC0-436A-9073-E0EED7D8906D}"/>
          </ac:grpSpMkLst>
        </pc:grpChg>
        <pc:picChg chg="add mod ord">
          <ac:chgData name="Lu,Jamie" userId="d1ec76e5-7b8b-4b6c-8317-d88f6e3e1433" providerId="ADAL" clId="{D93D3CE1-76C7-4F05-904F-8863D55C66BF}" dt="2020-11-30T08:22:08.932" v="4067" actId="1076"/>
          <ac:picMkLst>
            <pc:docMk/>
            <pc:sldMk cId="1003848952" sldId="277"/>
            <ac:picMk id="5" creationId="{A5DA7411-7EAD-4661-BFD3-6527896C44AB}"/>
          </ac:picMkLst>
        </pc:picChg>
        <pc:picChg chg="add del">
          <ac:chgData name="Lu,Jamie" userId="d1ec76e5-7b8b-4b6c-8317-d88f6e3e1433" providerId="ADAL" clId="{D93D3CE1-76C7-4F05-904F-8863D55C66BF}" dt="2020-11-30T08:15:35.829" v="3868" actId="26606"/>
          <ac:picMkLst>
            <pc:docMk/>
            <pc:sldMk cId="1003848952" sldId="277"/>
            <ac:picMk id="22" creationId="{9D01B3E5-85F4-41A9-A504-D5E6268DEC1D}"/>
          </ac:picMkLst>
        </pc:picChg>
        <pc:picChg chg="add del">
          <ac:chgData name="Lu,Jamie" userId="d1ec76e5-7b8b-4b6c-8317-d88f6e3e1433" providerId="ADAL" clId="{D93D3CE1-76C7-4F05-904F-8863D55C66BF}" dt="2020-11-30T08:15:53.182" v="3872" actId="26606"/>
          <ac:picMkLst>
            <pc:docMk/>
            <pc:sldMk cId="1003848952" sldId="277"/>
            <ac:picMk id="30" creationId="{7CBAE1BD-B8E4-4029-8AA2-C77E4FED9864}"/>
          </ac:picMkLst>
        </pc:picChg>
      </pc:sldChg>
      <pc:sldChg chg="addSp delSp modSp new mod modTransition setBg">
        <pc:chgData name="Lu,Jamie" userId="d1ec76e5-7b8b-4b6c-8317-d88f6e3e1433" providerId="ADAL" clId="{D93D3CE1-76C7-4F05-904F-8863D55C66BF}" dt="2020-11-30T09:54:51.031" v="5592" actId="26606"/>
        <pc:sldMkLst>
          <pc:docMk/>
          <pc:sldMk cId="905476549" sldId="278"/>
        </pc:sldMkLst>
        <pc:spChg chg="mod">
          <ac:chgData name="Lu,Jamie" userId="d1ec76e5-7b8b-4b6c-8317-d88f6e3e1433" providerId="ADAL" clId="{D93D3CE1-76C7-4F05-904F-8863D55C66BF}" dt="2020-11-30T09:54:51.031" v="5592" actId="26606"/>
          <ac:spMkLst>
            <pc:docMk/>
            <pc:sldMk cId="905476549" sldId="278"/>
            <ac:spMk id="2" creationId="{0CF95CF5-C936-4346-A5B6-71FC355E870D}"/>
          </ac:spMkLst>
        </pc:spChg>
        <pc:spChg chg="mod">
          <ac:chgData name="Lu,Jamie" userId="d1ec76e5-7b8b-4b6c-8317-d88f6e3e1433" providerId="ADAL" clId="{D93D3CE1-76C7-4F05-904F-8863D55C66BF}" dt="2020-11-30T09:54:51.031" v="5592" actId="26606"/>
          <ac:spMkLst>
            <pc:docMk/>
            <pc:sldMk cId="905476549" sldId="278"/>
            <ac:spMk id="3" creationId="{D524F5DA-28CE-425F-8DFC-78879B605259}"/>
          </ac:spMkLst>
        </pc:spChg>
        <pc:spChg chg="add mod">
          <ac:chgData name="Lu,Jamie" userId="d1ec76e5-7b8b-4b6c-8317-d88f6e3e1433" providerId="ADAL" clId="{D93D3CE1-76C7-4F05-904F-8863D55C66BF}" dt="2020-11-30T09:54:51.031" v="5592" actId="26606"/>
          <ac:spMkLst>
            <pc:docMk/>
            <pc:sldMk cId="905476549" sldId="278"/>
            <ac:spMk id="6" creationId="{E8A5FF53-FF3E-47B0-9152-17272A287269}"/>
          </ac:spMkLst>
        </pc:spChg>
        <pc:spChg chg="add">
          <ac:chgData name="Lu,Jamie" userId="d1ec76e5-7b8b-4b6c-8317-d88f6e3e1433" providerId="ADAL" clId="{D93D3CE1-76C7-4F05-904F-8863D55C66BF}" dt="2020-11-30T09:54:51.031" v="5592" actId="26606"/>
          <ac:spMkLst>
            <pc:docMk/>
            <pc:sldMk cId="905476549" sldId="278"/>
            <ac:spMk id="8" creationId="{E8A8EAB8-D2FF-444D-B34B-7D32F106AD0E}"/>
          </ac:spMkLst>
        </pc:spChg>
        <pc:spChg chg="add del">
          <ac:chgData name="Lu,Jamie" userId="d1ec76e5-7b8b-4b6c-8317-d88f6e3e1433" providerId="ADAL" clId="{D93D3CE1-76C7-4F05-904F-8863D55C66BF}" dt="2020-11-30T09:51:26.014" v="5532" actId="26606"/>
          <ac:spMkLst>
            <pc:docMk/>
            <pc:sldMk cId="905476549" sldId="278"/>
            <ac:spMk id="11" creationId="{E8A8EAB8-D2FF-444D-B34B-7D32F106AD0E}"/>
          </ac:spMkLst>
        </pc:spChg>
        <pc:picChg chg="add mod">
          <ac:chgData name="Lu,Jamie" userId="d1ec76e5-7b8b-4b6c-8317-d88f6e3e1433" providerId="ADAL" clId="{D93D3CE1-76C7-4F05-904F-8863D55C66BF}" dt="2020-11-30T09:54:51.031" v="5592" actId="26606"/>
          <ac:picMkLst>
            <pc:docMk/>
            <pc:sldMk cId="905476549" sldId="278"/>
            <ac:picMk id="5" creationId="{CB3E5495-6659-45B4-9451-46ECCAD88796}"/>
          </ac:picMkLst>
        </pc:picChg>
        <pc:cxnChg chg="add">
          <ac:chgData name="Lu,Jamie" userId="d1ec76e5-7b8b-4b6c-8317-d88f6e3e1433" providerId="ADAL" clId="{D93D3CE1-76C7-4F05-904F-8863D55C66BF}" dt="2020-11-30T09:54:51.031" v="5592" actId="26606"/>
          <ac:cxnSpMkLst>
            <pc:docMk/>
            <pc:sldMk cId="905476549" sldId="278"/>
            <ac:cxnSpMk id="9" creationId="{EEA38897-7BA3-4408-8083-3235339C4A60}"/>
          </ac:cxnSpMkLst>
        </pc:cxnChg>
        <pc:cxnChg chg="add">
          <ac:chgData name="Lu,Jamie" userId="d1ec76e5-7b8b-4b6c-8317-d88f6e3e1433" providerId="ADAL" clId="{D93D3CE1-76C7-4F05-904F-8863D55C66BF}" dt="2020-11-30T09:54:51.031" v="5592" actId="26606"/>
          <ac:cxnSpMkLst>
            <pc:docMk/>
            <pc:sldMk cId="905476549" sldId="278"/>
            <ac:cxnSpMk id="10" creationId="{F11AD06B-AB20-4097-8606-5DA00DBACE88}"/>
          </ac:cxnSpMkLst>
        </pc:cxnChg>
        <pc:cxnChg chg="add del">
          <ac:chgData name="Lu,Jamie" userId="d1ec76e5-7b8b-4b6c-8317-d88f6e3e1433" providerId="ADAL" clId="{D93D3CE1-76C7-4F05-904F-8863D55C66BF}" dt="2020-11-30T09:51:26.014" v="5532" actId="26606"/>
          <ac:cxnSpMkLst>
            <pc:docMk/>
            <pc:sldMk cId="905476549" sldId="278"/>
            <ac:cxnSpMk id="13" creationId="{EEA38897-7BA3-4408-8083-3235339C4A60}"/>
          </ac:cxnSpMkLst>
        </pc:cxnChg>
        <pc:cxnChg chg="add del">
          <ac:chgData name="Lu,Jamie" userId="d1ec76e5-7b8b-4b6c-8317-d88f6e3e1433" providerId="ADAL" clId="{D93D3CE1-76C7-4F05-904F-8863D55C66BF}" dt="2020-11-30T09:51:26.014" v="5532" actId="26606"/>
          <ac:cxnSpMkLst>
            <pc:docMk/>
            <pc:sldMk cId="905476549" sldId="278"/>
            <ac:cxnSpMk id="15" creationId="{F11AD06B-AB20-4097-8606-5DA00DBACE88}"/>
          </ac:cxnSpMkLst>
        </pc:cxnChg>
      </pc:sldChg>
      <pc:sldChg chg="addSp delSp modSp new mod modTransition setBg setClrOvrMap">
        <pc:chgData name="Lu,Jamie" userId="d1ec76e5-7b8b-4b6c-8317-d88f6e3e1433" providerId="ADAL" clId="{D93D3CE1-76C7-4F05-904F-8863D55C66BF}" dt="2020-11-30T09:55:01.316" v="5593"/>
        <pc:sldMkLst>
          <pc:docMk/>
          <pc:sldMk cId="3447408381" sldId="279"/>
        </pc:sldMkLst>
        <pc:spChg chg="mod">
          <ac:chgData name="Lu,Jamie" userId="d1ec76e5-7b8b-4b6c-8317-d88f6e3e1433" providerId="ADAL" clId="{D93D3CE1-76C7-4F05-904F-8863D55C66BF}" dt="2020-11-30T09:12:50.508" v="4940" actId="26606"/>
          <ac:spMkLst>
            <pc:docMk/>
            <pc:sldMk cId="3447408381" sldId="279"/>
            <ac:spMk id="2" creationId="{D1D00CA1-9D71-4400-9895-3B98611DD779}"/>
          </ac:spMkLst>
        </pc:spChg>
        <pc:spChg chg="mod ord">
          <ac:chgData name="Lu,Jamie" userId="d1ec76e5-7b8b-4b6c-8317-d88f6e3e1433" providerId="ADAL" clId="{D93D3CE1-76C7-4F05-904F-8863D55C66BF}" dt="2020-11-30T09:45:54.778" v="5525" actId="20577"/>
          <ac:spMkLst>
            <pc:docMk/>
            <pc:sldMk cId="3447408381" sldId="279"/>
            <ac:spMk id="3" creationId="{8765D24D-8AC5-432F-BB71-5E519F5789DC}"/>
          </ac:spMkLst>
        </pc:spChg>
        <pc:spChg chg="add mod ord">
          <ac:chgData name="Lu,Jamie" userId="d1ec76e5-7b8b-4b6c-8317-d88f6e3e1433" providerId="ADAL" clId="{D93D3CE1-76C7-4F05-904F-8863D55C66BF}" dt="2020-11-30T09:12:50.508" v="4940" actId="26606"/>
          <ac:spMkLst>
            <pc:docMk/>
            <pc:sldMk cId="3447408381" sldId="279"/>
            <ac:spMk id="6" creationId="{BC35309D-5BC2-40D4-B691-037B6292B1FE}"/>
          </ac:spMkLst>
        </pc:spChg>
        <pc:spChg chg="add del mod">
          <ac:chgData name="Lu,Jamie" userId="d1ec76e5-7b8b-4b6c-8317-d88f6e3e1433" providerId="ADAL" clId="{D93D3CE1-76C7-4F05-904F-8863D55C66BF}" dt="2020-11-30T09:12:25.447" v="4906" actId="21"/>
          <ac:spMkLst>
            <pc:docMk/>
            <pc:sldMk cId="3447408381" sldId="279"/>
            <ac:spMk id="9" creationId="{9618A752-DD6B-40FA-9A49-84E6A7826600}"/>
          </ac:spMkLst>
        </pc:spChg>
        <pc:spChg chg="add del">
          <ac:chgData name="Lu,Jamie" userId="d1ec76e5-7b8b-4b6c-8317-d88f6e3e1433" providerId="ADAL" clId="{D93D3CE1-76C7-4F05-904F-8863D55C66BF}" dt="2020-11-30T09:11:54.461" v="4897" actId="26606"/>
          <ac:spMkLst>
            <pc:docMk/>
            <pc:sldMk cId="3447408381" sldId="279"/>
            <ac:spMk id="14" creationId="{D2B783EE-0239-4717-BBEA-8C9EAC61C824}"/>
          </ac:spMkLst>
        </pc:spChg>
        <pc:spChg chg="add del">
          <ac:chgData name="Lu,Jamie" userId="d1ec76e5-7b8b-4b6c-8317-d88f6e3e1433" providerId="ADAL" clId="{D93D3CE1-76C7-4F05-904F-8863D55C66BF}" dt="2020-11-30T09:11:54.461" v="4897" actId="26606"/>
          <ac:spMkLst>
            <pc:docMk/>
            <pc:sldMk cId="3447408381" sldId="279"/>
            <ac:spMk id="16" creationId="{A7B99495-F43F-4D80-A44F-2CB4764EB90B}"/>
          </ac:spMkLst>
        </pc:spChg>
        <pc:spChg chg="add del">
          <ac:chgData name="Lu,Jamie" userId="d1ec76e5-7b8b-4b6c-8317-d88f6e3e1433" providerId="ADAL" clId="{D93D3CE1-76C7-4F05-904F-8863D55C66BF}" dt="2020-11-30T09:11:54.461" v="4897" actId="26606"/>
          <ac:spMkLst>
            <pc:docMk/>
            <pc:sldMk cId="3447408381" sldId="279"/>
            <ac:spMk id="18" creationId="{70BEB1E7-2F88-40BC-B73D-42E5B6F80BFC}"/>
          </ac:spMkLst>
        </pc:spChg>
        <pc:spChg chg="add del">
          <ac:chgData name="Lu,Jamie" userId="d1ec76e5-7b8b-4b6c-8317-d88f6e3e1433" providerId="ADAL" clId="{D93D3CE1-76C7-4F05-904F-8863D55C66BF}" dt="2020-11-30T09:12:50.508" v="4940" actId="26606"/>
          <ac:spMkLst>
            <pc:docMk/>
            <pc:sldMk cId="3447408381" sldId="279"/>
            <ac:spMk id="20" creationId="{55C01129-3453-464D-A870-ED71C6E89D60}"/>
          </ac:spMkLst>
        </pc:spChg>
        <pc:spChg chg="add del">
          <ac:chgData name="Lu,Jamie" userId="d1ec76e5-7b8b-4b6c-8317-d88f6e3e1433" providerId="ADAL" clId="{D93D3CE1-76C7-4F05-904F-8863D55C66BF}" dt="2020-11-30T09:12:50.508" v="4940" actId="26606"/>
          <ac:spMkLst>
            <pc:docMk/>
            <pc:sldMk cId="3447408381" sldId="279"/>
            <ac:spMk id="21" creationId="{9D2781A6-5C82-4764-B489-F9A599C0A7EB}"/>
          </ac:spMkLst>
        </pc:spChg>
        <pc:picChg chg="add mod">
          <ac:chgData name="Lu,Jamie" userId="d1ec76e5-7b8b-4b6c-8317-d88f6e3e1433" providerId="ADAL" clId="{D93D3CE1-76C7-4F05-904F-8863D55C66BF}" dt="2020-11-30T09:12:50.508" v="4940" actId="26606"/>
          <ac:picMkLst>
            <pc:docMk/>
            <pc:sldMk cId="3447408381" sldId="279"/>
            <ac:picMk id="5" creationId="{6EF78741-C2FC-428B-8278-9798FC71E6FE}"/>
          </ac:picMkLst>
        </pc:picChg>
        <pc:picChg chg="add del mod ord">
          <ac:chgData name="Lu,Jamie" userId="d1ec76e5-7b8b-4b6c-8317-d88f6e3e1433" providerId="ADAL" clId="{D93D3CE1-76C7-4F05-904F-8863D55C66BF}" dt="2020-11-30T09:12:25.447" v="4906" actId="21"/>
          <ac:picMkLst>
            <pc:docMk/>
            <pc:sldMk cId="3447408381" sldId="279"/>
            <ac:picMk id="8" creationId="{347A03F0-FE4D-4DBA-8380-59787A7E9323}"/>
          </ac:picMkLst>
        </pc:picChg>
      </pc:sldChg>
      <pc:sldChg chg="addSp delSp modSp add mod modTransition setBg setClrOvrMap">
        <pc:chgData name="Lu,Jamie" userId="d1ec76e5-7b8b-4b6c-8317-d88f6e3e1433" providerId="ADAL" clId="{D93D3CE1-76C7-4F05-904F-8863D55C66BF}" dt="2020-11-30T19:36:09.285" v="6678" actId="20577"/>
        <pc:sldMkLst>
          <pc:docMk/>
          <pc:sldMk cId="2770411812" sldId="280"/>
        </pc:sldMkLst>
        <pc:spChg chg="mod">
          <ac:chgData name="Lu,Jamie" userId="d1ec76e5-7b8b-4b6c-8317-d88f6e3e1433" providerId="ADAL" clId="{D93D3CE1-76C7-4F05-904F-8863D55C66BF}" dt="2020-11-30T09:13:42.644" v="4963" actId="404"/>
          <ac:spMkLst>
            <pc:docMk/>
            <pc:sldMk cId="2770411812" sldId="280"/>
            <ac:spMk id="2" creationId="{D1D00CA1-9D71-4400-9895-3B98611DD779}"/>
          </ac:spMkLst>
        </pc:spChg>
        <pc:spChg chg="mod ord">
          <ac:chgData name="Lu,Jamie" userId="d1ec76e5-7b8b-4b6c-8317-d88f6e3e1433" providerId="ADAL" clId="{D93D3CE1-76C7-4F05-904F-8863D55C66BF}" dt="2020-11-30T19:36:09.285" v="6678" actId="20577"/>
          <ac:spMkLst>
            <pc:docMk/>
            <pc:sldMk cId="2770411812" sldId="280"/>
            <ac:spMk id="3" creationId="{8765D24D-8AC5-432F-BB71-5E519F5789DC}"/>
          </ac:spMkLst>
        </pc:spChg>
        <pc:spChg chg="del">
          <ac:chgData name="Lu,Jamie" userId="d1ec76e5-7b8b-4b6c-8317-d88f6e3e1433" providerId="ADAL" clId="{D93D3CE1-76C7-4F05-904F-8863D55C66BF}" dt="2020-11-30T09:12:32.848" v="4908" actId="478"/>
          <ac:spMkLst>
            <pc:docMk/>
            <pc:sldMk cId="2770411812" sldId="280"/>
            <ac:spMk id="6" creationId="{BC35309D-5BC2-40D4-B691-037B6292B1FE}"/>
          </ac:spMkLst>
        </pc:spChg>
        <pc:spChg chg="add mod">
          <ac:chgData name="Lu,Jamie" userId="d1ec76e5-7b8b-4b6c-8317-d88f6e3e1433" providerId="ADAL" clId="{D93D3CE1-76C7-4F05-904F-8863D55C66BF}" dt="2020-11-30T09:12:38.031" v="4912" actId="26606"/>
          <ac:spMkLst>
            <pc:docMk/>
            <pc:sldMk cId="2770411812" sldId="280"/>
            <ac:spMk id="9" creationId="{3A0ABDF4-3F76-4859-90EC-25A77721F56E}"/>
          </ac:spMkLst>
        </pc:spChg>
        <pc:spChg chg="add del">
          <ac:chgData name="Lu,Jamie" userId="d1ec76e5-7b8b-4b6c-8317-d88f6e3e1433" providerId="ADAL" clId="{D93D3CE1-76C7-4F05-904F-8863D55C66BF}" dt="2020-11-30T09:12:38.031" v="4912" actId="26606"/>
          <ac:spMkLst>
            <pc:docMk/>
            <pc:sldMk cId="2770411812" sldId="280"/>
            <ac:spMk id="20" creationId="{55C01129-3453-464D-A870-ED71C6E89D60}"/>
          </ac:spMkLst>
        </pc:spChg>
        <pc:spChg chg="add del">
          <ac:chgData name="Lu,Jamie" userId="d1ec76e5-7b8b-4b6c-8317-d88f6e3e1433" providerId="ADAL" clId="{D93D3CE1-76C7-4F05-904F-8863D55C66BF}" dt="2020-11-30T09:12:38.031" v="4912" actId="26606"/>
          <ac:spMkLst>
            <pc:docMk/>
            <pc:sldMk cId="2770411812" sldId="280"/>
            <ac:spMk id="21" creationId="{9D2781A6-5C82-4764-B489-F9A599C0A7EB}"/>
          </ac:spMkLst>
        </pc:spChg>
        <pc:spChg chg="add del">
          <ac:chgData name="Lu,Jamie" userId="d1ec76e5-7b8b-4b6c-8317-d88f6e3e1433" providerId="ADAL" clId="{D93D3CE1-76C7-4F05-904F-8863D55C66BF}" dt="2020-11-30T09:12:38.023" v="4911" actId="26606"/>
          <ac:spMkLst>
            <pc:docMk/>
            <pc:sldMk cId="2770411812" sldId="280"/>
            <ac:spMk id="26" creationId="{CF62D2A7-8207-488C-9F46-316BA81A16C8}"/>
          </ac:spMkLst>
        </pc:spChg>
        <pc:picChg chg="del">
          <ac:chgData name="Lu,Jamie" userId="d1ec76e5-7b8b-4b6c-8317-d88f6e3e1433" providerId="ADAL" clId="{D93D3CE1-76C7-4F05-904F-8863D55C66BF}" dt="2020-11-30T09:12:32.848" v="4908" actId="478"/>
          <ac:picMkLst>
            <pc:docMk/>
            <pc:sldMk cId="2770411812" sldId="280"/>
            <ac:picMk id="5" creationId="{6EF78741-C2FC-428B-8278-9798FC71E6FE}"/>
          </ac:picMkLst>
        </pc:picChg>
        <pc:picChg chg="add mod">
          <ac:chgData name="Lu,Jamie" userId="d1ec76e5-7b8b-4b6c-8317-d88f6e3e1433" providerId="ADAL" clId="{D93D3CE1-76C7-4F05-904F-8863D55C66BF}" dt="2020-11-30T09:12:38.031" v="4912" actId="26606"/>
          <ac:picMkLst>
            <pc:docMk/>
            <pc:sldMk cId="2770411812" sldId="280"/>
            <ac:picMk id="8" creationId="{20520A93-FBD0-440A-A3B4-51EC0D18F6E6}"/>
          </ac:picMkLst>
        </pc:picChg>
      </pc:sldChg>
      <pc:sldChg chg="addSp delSp modSp new mod ord modTransition setBg setClrOvrMap">
        <pc:chgData name="Lu,Jamie" userId="d1ec76e5-7b8b-4b6c-8317-d88f6e3e1433" providerId="ADAL" clId="{D93D3CE1-76C7-4F05-904F-8863D55C66BF}" dt="2020-11-30T09:59:57.870" v="5681"/>
        <pc:sldMkLst>
          <pc:docMk/>
          <pc:sldMk cId="1932204179" sldId="281"/>
        </pc:sldMkLst>
        <pc:spChg chg="mod">
          <ac:chgData name="Lu,Jamie" userId="d1ec76e5-7b8b-4b6c-8317-d88f6e3e1433" providerId="ADAL" clId="{D93D3CE1-76C7-4F05-904F-8863D55C66BF}" dt="2020-11-30T09:58:44.512" v="5677" actId="26606"/>
          <ac:spMkLst>
            <pc:docMk/>
            <pc:sldMk cId="1932204179" sldId="281"/>
            <ac:spMk id="2" creationId="{E4310942-A711-4F22-8FF2-74FC2EAB65A3}"/>
          </ac:spMkLst>
        </pc:spChg>
        <pc:spChg chg="mod ord">
          <ac:chgData name="Lu,Jamie" userId="d1ec76e5-7b8b-4b6c-8317-d88f6e3e1433" providerId="ADAL" clId="{D93D3CE1-76C7-4F05-904F-8863D55C66BF}" dt="2020-11-30T09:58:44.512" v="5677" actId="26606"/>
          <ac:spMkLst>
            <pc:docMk/>
            <pc:sldMk cId="1932204179" sldId="281"/>
            <ac:spMk id="3" creationId="{16F21065-D30D-492F-BF8C-12E1E1530BDC}"/>
          </ac:spMkLst>
        </pc:spChg>
        <pc:spChg chg="add mod">
          <ac:chgData name="Lu,Jamie" userId="d1ec76e5-7b8b-4b6c-8317-d88f6e3e1433" providerId="ADAL" clId="{D93D3CE1-76C7-4F05-904F-8863D55C66BF}" dt="2020-11-30T09:58:44.512" v="5677" actId="26606"/>
          <ac:spMkLst>
            <pc:docMk/>
            <pc:sldMk cId="1932204179" sldId="281"/>
            <ac:spMk id="6" creationId="{5F5E29C8-B348-4D41-842C-6B67E9EDC9E1}"/>
          </ac:spMkLst>
        </pc:spChg>
        <pc:spChg chg="add del">
          <ac:chgData name="Lu,Jamie" userId="d1ec76e5-7b8b-4b6c-8317-d88f6e3e1433" providerId="ADAL" clId="{D93D3CE1-76C7-4F05-904F-8863D55C66BF}" dt="2020-11-30T09:58:44.498" v="5676" actId="26606"/>
          <ac:spMkLst>
            <pc:docMk/>
            <pc:sldMk cId="1932204179" sldId="281"/>
            <ac:spMk id="8" creationId="{9B76D444-2756-434F-AE61-96D69830C13E}"/>
          </ac:spMkLst>
        </pc:spChg>
        <pc:spChg chg="add del">
          <ac:chgData name="Lu,Jamie" userId="d1ec76e5-7b8b-4b6c-8317-d88f6e3e1433" providerId="ADAL" clId="{D93D3CE1-76C7-4F05-904F-8863D55C66BF}" dt="2020-11-30T09:58:12.489" v="5670" actId="26606"/>
          <ac:spMkLst>
            <pc:docMk/>
            <pc:sldMk cId="1932204179" sldId="281"/>
            <ac:spMk id="11" creationId="{E8A8EAB8-D2FF-444D-B34B-7D32F106AD0E}"/>
          </ac:spMkLst>
        </pc:spChg>
        <pc:spChg chg="add">
          <ac:chgData name="Lu,Jamie" userId="d1ec76e5-7b8b-4b6c-8317-d88f6e3e1433" providerId="ADAL" clId="{D93D3CE1-76C7-4F05-904F-8863D55C66BF}" dt="2020-11-30T09:58:44.512" v="5677" actId="26606"/>
          <ac:spMkLst>
            <pc:docMk/>
            <pc:sldMk cId="1932204179" sldId="281"/>
            <ac:spMk id="12" creationId="{9B76D444-2756-434F-AE61-96D69830C13E}"/>
          </ac:spMkLst>
        </pc:spChg>
        <pc:spChg chg="add del">
          <ac:chgData name="Lu,Jamie" userId="d1ec76e5-7b8b-4b6c-8317-d88f6e3e1433" providerId="ADAL" clId="{D93D3CE1-76C7-4F05-904F-8863D55C66BF}" dt="2020-11-30T09:58:21.091" v="5672" actId="26606"/>
          <ac:spMkLst>
            <pc:docMk/>
            <pc:sldMk cId="1932204179" sldId="281"/>
            <ac:spMk id="17" creationId="{9B76D444-2756-434F-AE61-96D69830C13E}"/>
          </ac:spMkLst>
        </pc:spChg>
        <pc:spChg chg="add del">
          <ac:chgData name="Lu,Jamie" userId="d1ec76e5-7b8b-4b6c-8317-d88f6e3e1433" providerId="ADAL" clId="{D93D3CE1-76C7-4F05-904F-8863D55C66BF}" dt="2020-11-30T09:58:26.602" v="5674" actId="26606"/>
          <ac:spMkLst>
            <pc:docMk/>
            <pc:sldMk cId="1932204179" sldId="281"/>
            <ac:spMk id="20" creationId="{9B76D444-2756-434F-AE61-96D69830C13E}"/>
          </ac:spMkLst>
        </pc:spChg>
        <pc:picChg chg="add mod">
          <ac:chgData name="Lu,Jamie" userId="d1ec76e5-7b8b-4b6c-8317-d88f6e3e1433" providerId="ADAL" clId="{D93D3CE1-76C7-4F05-904F-8863D55C66BF}" dt="2020-11-30T09:58:44.512" v="5677" actId="26606"/>
          <ac:picMkLst>
            <pc:docMk/>
            <pc:sldMk cId="1932204179" sldId="281"/>
            <ac:picMk id="5" creationId="{0DDF058E-707B-45EF-8918-D9D70127AABF}"/>
          </ac:picMkLst>
        </pc:picChg>
        <pc:cxnChg chg="add del">
          <ac:chgData name="Lu,Jamie" userId="d1ec76e5-7b8b-4b6c-8317-d88f6e3e1433" providerId="ADAL" clId="{D93D3CE1-76C7-4F05-904F-8863D55C66BF}" dt="2020-11-30T09:58:44.498" v="5676" actId="26606"/>
          <ac:cxnSpMkLst>
            <pc:docMk/>
            <pc:sldMk cId="1932204179" sldId="281"/>
            <ac:cxnSpMk id="9" creationId="{CF8F36E2-BBE5-43FE-822F-AD8CAE08C071}"/>
          </ac:cxnSpMkLst>
        </pc:cxnChg>
        <pc:cxnChg chg="add del">
          <ac:chgData name="Lu,Jamie" userId="d1ec76e5-7b8b-4b6c-8317-d88f6e3e1433" providerId="ADAL" clId="{D93D3CE1-76C7-4F05-904F-8863D55C66BF}" dt="2020-11-30T09:58:12.489" v="5670" actId="26606"/>
          <ac:cxnSpMkLst>
            <pc:docMk/>
            <pc:sldMk cId="1932204179" sldId="281"/>
            <ac:cxnSpMk id="13" creationId="{EEA38897-7BA3-4408-8083-3235339C4A60}"/>
          </ac:cxnSpMkLst>
        </pc:cxnChg>
        <pc:cxnChg chg="add">
          <ac:chgData name="Lu,Jamie" userId="d1ec76e5-7b8b-4b6c-8317-d88f6e3e1433" providerId="ADAL" clId="{D93D3CE1-76C7-4F05-904F-8863D55C66BF}" dt="2020-11-30T09:58:44.512" v="5677" actId="26606"/>
          <ac:cxnSpMkLst>
            <pc:docMk/>
            <pc:sldMk cId="1932204179" sldId="281"/>
            <ac:cxnSpMk id="14" creationId="{CF8F36E2-BBE5-43FE-822F-AD8CAE08C071}"/>
          </ac:cxnSpMkLst>
        </pc:cxnChg>
        <pc:cxnChg chg="add del">
          <ac:chgData name="Lu,Jamie" userId="d1ec76e5-7b8b-4b6c-8317-d88f6e3e1433" providerId="ADAL" clId="{D93D3CE1-76C7-4F05-904F-8863D55C66BF}" dt="2020-11-30T09:58:12.489" v="5670" actId="26606"/>
          <ac:cxnSpMkLst>
            <pc:docMk/>
            <pc:sldMk cId="1932204179" sldId="281"/>
            <ac:cxnSpMk id="15" creationId="{F11AD06B-AB20-4097-8606-5DA00DBACE88}"/>
          </ac:cxnSpMkLst>
        </pc:cxnChg>
        <pc:cxnChg chg="add del">
          <ac:chgData name="Lu,Jamie" userId="d1ec76e5-7b8b-4b6c-8317-d88f6e3e1433" providerId="ADAL" clId="{D93D3CE1-76C7-4F05-904F-8863D55C66BF}" dt="2020-11-30T09:58:21.091" v="5672" actId="26606"/>
          <ac:cxnSpMkLst>
            <pc:docMk/>
            <pc:sldMk cId="1932204179" sldId="281"/>
            <ac:cxnSpMk id="18" creationId="{CF8F36E2-BBE5-43FE-822F-AD8CAE08C071}"/>
          </ac:cxnSpMkLst>
        </pc:cxnChg>
        <pc:cxnChg chg="add del">
          <ac:chgData name="Lu,Jamie" userId="d1ec76e5-7b8b-4b6c-8317-d88f6e3e1433" providerId="ADAL" clId="{D93D3CE1-76C7-4F05-904F-8863D55C66BF}" dt="2020-11-30T09:58:26.602" v="5674" actId="26606"/>
          <ac:cxnSpMkLst>
            <pc:docMk/>
            <pc:sldMk cId="1932204179" sldId="281"/>
            <ac:cxnSpMk id="21" creationId="{CF8F36E2-BBE5-43FE-822F-AD8CAE08C071}"/>
          </ac:cxnSpMkLst>
        </pc:cxnChg>
      </pc:sldChg>
      <pc:sldChg chg="addSp delSp modSp new add del mod setBg setClrOvrMap">
        <pc:chgData name="Lu,Jamie" userId="d1ec76e5-7b8b-4b6c-8317-d88f6e3e1433" providerId="ADAL" clId="{D93D3CE1-76C7-4F05-904F-8863D55C66BF}" dt="2020-11-30T09:53:07.822" v="5545" actId="680"/>
        <pc:sldMkLst>
          <pc:docMk/>
          <pc:sldMk cId="3829672665" sldId="281"/>
        </pc:sldMkLst>
        <pc:spChg chg="mod">
          <ac:chgData name="Lu,Jamie" userId="d1ec76e5-7b8b-4b6c-8317-d88f6e3e1433" providerId="ADAL" clId="{D93D3CE1-76C7-4F05-904F-8863D55C66BF}" dt="2020-11-30T09:53:07.109" v="5542" actId="26606"/>
          <ac:spMkLst>
            <pc:docMk/>
            <pc:sldMk cId="3829672665" sldId="281"/>
            <ac:spMk id="2" creationId="{BD3EAD3D-867D-4A10-8975-69E0B71B0D94}"/>
          </ac:spMkLst>
        </pc:spChg>
        <pc:spChg chg="mod">
          <ac:chgData name="Lu,Jamie" userId="d1ec76e5-7b8b-4b6c-8317-d88f6e3e1433" providerId="ADAL" clId="{D93D3CE1-76C7-4F05-904F-8863D55C66BF}" dt="2020-11-30T09:53:07.109" v="5542" actId="26606"/>
          <ac:spMkLst>
            <pc:docMk/>
            <pc:sldMk cId="3829672665" sldId="281"/>
            <ac:spMk id="3" creationId="{74D5FCBB-15F6-4B6F-80E1-A3C07220A6CB}"/>
          </ac:spMkLst>
        </pc:spChg>
        <pc:spChg chg="add del mod">
          <ac:chgData name="Lu,Jamie" userId="d1ec76e5-7b8b-4b6c-8317-d88f6e3e1433" providerId="ADAL" clId="{D93D3CE1-76C7-4F05-904F-8863D55C66BF}" dt="2020-11-30T09:53:07.457" v="5544" actId="931"/>
          <ac:spMkLst>
            <pc:docMk/>
            <pc:sldMk cId="3829672665" sldId="281"/>
            <ac:spMk id="6" creationId="{AF91117A-8448-41D5-8286-84E62DF6E71D}"/>
          </ac:spMkLst>
        </pc:spChg>
        <pc:spChg chg="add del">
          <ac:chgData name="Lu,Jamie" userId="d1ec76e5-7b8b-4b6c-8317-d88f6e3e1433" providerId="ADAL" clId="{D93D3CE1-76C7-4F05-904F-8863D55C66BF}" dt="2020-11-30T09:53:07.109" v="5542" actId="26606"/>
          <ac:spMkLst>
            <pc:docMk/>
            <pc:sldMk cId="3829672665" sldId="281"/>
            <ac:spMk id="11" creationId="{71B2258F-86CA-4D4D-8270-BC05FCDEBFB3}"/>
          </ac:spMkLst>
        </pc:spChg>
        <pc:picChg chg="add del mod ord">
          <ac:chgData name="Lu,Jamie" userId="d1ec76e5-7b8b-4b6c-8317-d88f6e3e1433" providerId="ADAL" clId="{D93D3CE1-76C7-4F05-904F-8863D55C66BF}" dt="2020-11-30T09:53:07.457" v="5544" actId="931"/>
          <ac:picMkLst>
            <pc:docMk/>
            <pc:sldMk cId="3829672665" sldId="281"/>
            <ac:picMk id="5" creationId="{67C09293-D1D5-497D-9703-A2D56A21CFC9}"/>
          </ac:picMkLst>
        </pc:picChg>
      </pc:sldChg>
      <pc:sldChg chg="addSp delSp modSp new mod modTransition setBg setClrOvrMap">
        <pc:chgData name="Lu,Jamie" userId="d1ec76e5-7b8b-4b6c-8317-d88f6e3e1433" providerId="ADAL" clId="{D93D3CE1-76C7-4F05-904F-8863D55C66BF}" dt="2020-12-03T01:09:04.885" v="6874" actId="13926"/>
        <pc:sldMkLst>
          <pc:docMk/>
          <pc:sldMk cId="3868786131" sldId="282"/>
        </pc:sldMkLst>
        <pc:spChg chg="mod ord">
          <ac:chgData name="Lu,Jamie" userId="d1ec76e5-7b8b-4b6c-8317-d88f6e3e1433" providerId="ADAL" clId="{D93D3CE1-76C7-4F05-904F-8863D55C66BF}" dt="2020-11-30T11:32:15.725" v="5816" actId="14100"/>
          <ac:spMkLst>
            <pc:docMk/>
            <pc:sldMk cId="3868786131" sldId="282"/>
            <ac:spMk id="2" creationId="{CB6C690E-4D9F-4221-A358-53A801E2EBC3}"/>
          </ac:spMkLst>
        </pc:spChg>
        <pc:spChg chg="del">
          <ac:chgData name="Lu,Jamie" userId="d1ec76e5-7b8b-4b6c-8317-d88f6e3e1433" providerId="ADAL" clId="{D93D3CE1-76C7-4F05-904F-8863D55C66BF}" dt="2020-11-30T11:29:12.204" v="5783" actId="931"/>
          <ac:spMkLst>
            <pc:docMk/>
            <pc:sldMk cId="3868786131" sldId="282"/>
            <ac:spMk id="3" creationId="{78FC8193-0502-469D-9F7D-B2B62DDDFC2E}"/>
          </ac:spMkLst>
        </pc:spChg>
        <pc:spChg chg="mod">
          <ac:chgData name="Lu,Jamie" userId="d1ec76e5-7b8b-4b6c-8317-d88f6e3e1433" providerId="ADAL" clId="{D93D3CE1-76C7-4F05-904F-8863D55C66BF}" dt="2020-12-03T01:09:04.885" v="6874" actId="13926"/>
          <ac:spMkLst>
            <pc:docMk/>
            <pc:sldMk cId="3868786131" sldId="282"/>
            <ac:spMk id="3" creationId="{ACE48277-D955-410D-91DF-2605A3D3C51F}"/>
          </ac:spMkLst>
        </pc:spChg>
        <pc:spChg chg="add del mod">
          <ac:chgData name="Lu,Jamie" userId="d1ec76e5-7b8b-4b6c-8317-d88f6e3e1433" providerId="ADAL" clId="{D93D3CE1-76C7-4F05-904F-8863D55C66BF}" dt="2020-11-30T11:29:36.493" v="5787" actId="478"/>
          <ac:spMkLst>
            <pc:docMk/>
            <pc:sldMk cId="3868786131" sldId="282"/>
            <ac:spMk id="6" creationId="{339BD0BE-7137-46BE-A21B-19D0B15CA71E}"/>
          </ac:spMkLst>
        </pc:spChg>
        <pc:spChg chg="add del mod">
          <ac:chgData name="Lu,Jamie" userId="d1ec76e5-7b8b-4b6c-8317-d88f6e3e1433" providerId="ADAL" clId="{D93D3CE1-76C7-4F05-904F-8863D55C66BF}" dt="2020-11-30T11:30:20.129" v="5788" actId="931"/>
          <ac:spMkLst>
            <pc:docMk/>
            <pc:sldMk cId="3868786131" sldId="282"/>
            <ac:spMk id="8" creationId="{FCDA8E96-4D12-45E9-971E-4DC484899CC5}"/>
          </ac:spMkLst>
        </pc:spChg>
        <pc:spChg chg="add del">
          <ac:chgData name="Lu,Jamie" userId="d1ec76e5-7b8b-4b6c-8317-d88f6e3e1433" providerId="ADAL" clId="{D93D3CE1-76C7-4F05-904F-8863D55C66BF}" dt="2020-11-30T11:31:42.314" v="5799" actId="26606"/>
          <ac:spMkLst>
            <pc:docMk/>
            <pc:sldMk cId="3868786131" sldId="282"/>
            <ac:spMk id="11" creationId="{16C5FA50-8D52-4617-AF91-5C7B1C8352F1}"/>
          </ac:spMkLst>
        </pc:spChg>
        <pc:spChg chg="add del mod">
          <ac:chgData name="Lu,Jamie" userId="d1ec76e5-7b8b-4b6c-8317-d88f6e3e1433" providerId="ADAL" clId="{D93D3CE1-76C7-4F05-904F-8863D55C66BF}" dt="2020-11-30T11:30:32.366" v="5789" actId="478"/>
          <ac:spMkLst>
            <pc:docMk/>
            <pc:sldMk cId="3868786131" sldId="282"/>
            <ac:spMk id="12" creationId="{6BBF6567-3808-4B93-94FE-FA773175AD65}"/>
          </ac:spMkLst>
        </pc:spChg>
        <pc:spChg chg="add del">
          <ac:chgData name="Lu,Jamie" userId="d1ec76e5-7b8b-4b6c-8317-d88f6e3e1433" providerId="ADAL" clId="{D93D3CE1-76C7-4F05-904F-8863D55C66BF}" dt="2020-11-30T11:31:42.314" v="5799" actId="26606"/>
          <ac:spMkLst>
            <pc:docMk/>
            <pc:sldMk cId="3868786131" sldId="282"/>
            <ac:spMk id="13" creationId="{E223798C-12AD-4B0C-A50C-D676347D67CF}"/>
          </ac:spMkLst>
        </pc:spChg>
        <pc:spChg chg="add del mod">
          <ac:chgData name="Lu,Jamie" userId="d1ec76e5-7b8b-4b6c-8317-d88f6e3e1433" providerId="ADAL" clId="{D93D3CE1-76C7-4F05-904F-8863D55C66BF}" dt="2020-11-30T11:30:51.785" v="5790" actId="931"/>
          <ac:spMkLst>
            <pc:docMk/>
            <pc:sldMk cId="3868786131" sldId="282"/>
            <ac:spMk id="15" creationId="{575BA190-B15A-4C10-9037-15C8DAD14060}"/>
          </ac:spMkLst>
        </pc:spChg>
        <pc:spChg chg="add mod">
          <ac:chgData name="Lu,Jamie" userId="d1ec76e5-7b8b-4b6c-8317-d88f6e3e1433" providerId="ADAL" clId="{D93D3CE1-76C7-4F05-904F-8863D55C66BF}" dt="2020-11-30T11:31:42.314" v="5799" actId="26606"/>
          <ac:spMkLst>
            <pc:docMk/>
            <pc:sldMk cId="3868786131" sldId="282"/>
            <ac:spMk id="18" creationId="{4AC8920F-0E6A-4466-8E8D-977D12AD6016}"/>
          </ac:spMkLst>
        </pc:spChg>
        <pc:spChg chg="add">
          <ac:chgData name="Lu,Jamie" userId="d1ec76e5-7b8b-4b6c-8317-d88f6e3e1433" providerId="ADAL" clId="{D93D3CE1-76C7-4F05-904F-8863D55C66BF}" dt="2020-11-30T11:31:42.314" v="5799" actId="26606"/>
          <ac:spMkLst>
            <pc:docMk/>
            <pc:sldMk cId="3868786131" sldId="282"/>
            <ac:spMk id="20" creationId="{D928DD85-BB99-450D-A702-2683E0296282}"/>
          </ac:spMkLst>
        </pc:spChg>
        <pc:spChg chg="add">
          <ac:chgData name="Lu,Jamie" userId="d1ec76e5-7b8b-4b6c-8317-d88f6e3e1433" providerId="ADAL" clId="{D93D3CE1-76C7-4F05-904F-8863D55C66BF}" dt="2020-11-30T11:31:42.314" v="5799" actId="26606"/>
          <ac:spMkLst>
            <pc:docMk/>
            <pc:sldMk cId="3868786131" sldId="282"/>
            <ac:spMk id="21" creationId="{240E5BD2-4019-4012-A1AA-628900E659E9}"/>
          </ac:spMkLst>
        </pc:spChg>
        <pc:spChg chg="add del">
          <ac:chgData name="Lu,Jamie" userId="d1ec76e5-7b8b-4b6c-8317-d88f6e3e1433" providerId="ADAL" clId="{D93D3CE1-76C7-4F05-904F-8863D55C66BF}" dt="2020-11-30T11:31:14.874" v="5794" actId="26606"/>
          <ac:spMkLst>
            <pc:docMk/>
            <pc:sldMk cId="3868786131" sldId="282"/>
            <ac:spMk id="23" creationId="{0671A8AE-40A1-4631-A6B8-581AFF065482}"/>
          </ac:spMkLst>
        </pc:spChg>
        <pc:spChg chg="add del">
          <ac:chgData name="Lu,Jamie" userId="d1ec76e5-7b8b-4b6c-8317-d88f6e3e1433" providerId="ADAL" clId="{D93D3CE1-76C7-4F05-904F-8863D55C66BF}" dt="2020-11-30T11:31:14.874" v="5794" actId="26606"/>
          <ac:spMkLst>
            <pc:docMk/>
            <pc:sldMk cId="3868786131" sldId="282"/>
            <ac:spMk id="25" creationId="{AB58EF07-17C2-48CF-ABB0-EEF1F17CB8F0}"/>
          </ac:spMkLst>
        </pc:spChg>
        <pc:spChg chg="add del">
          <ac:chgData name="Lu,Jamie" userId="d1ec76e5-7b8b-4b6c-8317-d88f6e3e1433" providerId="ADAL" clId="{D93D3CE1-76C7-4F05-904F-8863D55C66BF}" dt="2020-11-30T11:31:14.874" v="5794" actId="26606"/>
          <ac:spMkLst>
            <pc:docMk/>
            <pc:sldMk cId="3868786131" sldId="282"/>
            <ac:spMk id="27" creationId="{AF2F604E-43BE-4DC3-B983-E071523364F8}"/>
          </ac:spMkLst>
        </pc:spChg>
        <pc:spChg chg="add mod">
          <ac:chgData name="Lu,Jamie" userId="d1ec76e5-7b8b-4b6c-8317-d88f6e3e1433" providerId="ADAL" clId="{D93D3CE1-76C7-4F05-904F-8863D55C66BF}" dt="2020-11-30T11:32:56.506" v="5891" actId="20577"/>
          <ac:spMkLst>
            <pc:docMk/>
            <pc:sldMk cId="3868786131" sldId="282"/>
            <ac:spMk id="28" creationId="{657AD4B9-11E8-4512-9452-E4C386C943E5}"/>
          </ac:spMkLst>
        </pc:spChg>
        <pc:spChg chg="add del">
          <ac:chgData name="Lu,Jamie" userId="d1ec76e5-7b8b-4b6c-8317-d88f6e3e1433" providerId="ADAL" clId="{D93D3CE1-76C7-4F05-904F-8863D55C66BF}" dt="2020-11-30T11:31:14.874" v="5794" actId="26606"/>
          <ac:spMkLst>
            <pc:docMk/>
            <pc:sldMk cId="3868786131" sldId="282"/>
            <ac:spMk id="29" creationId="{08C9B587-E65E-4B52-B37C-ABEBB6E87928}"/>
          </ac:spMkLst>
        </pc:spChg>
        <pc:spChg chg="add del mod">
          <ac:chgData name="Lu,Jamie" userId="d1ec76e5-7b8b-4b6c-8317-d88f6e3e1433" providerId="ADAL" clId="{D93D3CE1-76C7-4F05-904F-8863D55C66BF}" dt="2020-11-30T11:33:01.668" v="5893"/>
          <ac:spMkLst>
            <pc:docMk/>
            <pc:sldMk cId="3868786131" sldId="282"/>
            <ac:spMk id="30" creationId="{2A01B2EC-9947-410A-9019-3BB83110EF06}"/>
          </ac:spMkLst>
        </pc:spChg>
        <pc:spChg chg="add del">
          <ac:chgData name="Lu,Jamie" userId="d1ec76e5-7b8b-4b6c-8317-d88f6e3e1433" providerId="ADAL" clId="{D93D3CE1-76C7-4F05-904F-8863D55C66BF}" dt="2020-11-30T11:31:27.908" v="5796" actId="26606"/>
          <ac:spMkLst>
            <pc:docMk/>
            <pc:sldMk cId="3868786131" sldId="282"/>
            <ac:spMk id="31" creationId="{D928DD85-BB99-450D-A702-2683E0296282}"/>
          </ac:spMkLst>
        </pc:spChg>
        <pc:spChg chg="add del">
          <ac:chgData name="Lu,Jamie" userId="d1ec76e5-7b8b-4b6c-8317-d88f6e3e1433" providerId="ADAL" clId="{D93D3CE1-76C7-4F05-904F-8863D55C66BF}" dt="2020-11-30T11:31:27.908" v="5796" actId="26606"/>
          <ac:spMkLst>
            <pc:docMk/>
            <pc:sldMk cId="3868786131" sldId="282"/>
            <ac:spMk id="32" creationId="{240E5BD2-4019-4012-A1AA-628900E659E9}"/>
          </ac:spMkLst>
        </pc:spChg>
        <pc:picChg chg="add del mod">
          <ac:chgData name="Lu,Jamie" userId="d1ec76e5-7b8b-4b6c-8317-d88f6e3e1433" providerId="ADAL" clId="{D93D3CE1-76C7-4F05-904F-8863D55C66BF}" dt="2020-11-30T11:29:36.493" v="5787" actId="478"/>
          <ac:picMkLst>
            <pc:docMk/>
            <pc:sldMk cId="3868786131" sldId="282"/>
            <ac:picMk id="5" creationId="{02AC1A5B-6D5E-4EEA-933C-BC1C126C5702}"/>
          </ac:picMkLst>
        </pc:picChg>
        <pc:picChg chg="add del mod">
          <ac:chgData name="Lu,Jamie" userId="d1ec76e5-7b8b-4b6c-8317-d88f6e3e1433" providerId="ADAL" clId="{D93D3CE1-76C7-4F05-904F-8863D55C66BF}" dt="2020-11-30T11:30:32.366" v="5789" actId="478"/>
          <ac:picMkLst>
            <pc:docMk/>
            <pc:sldMk cId="3868786131" sldId="282"/>
            <ac:picMk id="10" creationId="{BA4986E0-045B-470D-8A0F-42CBE181DA4A}"/>
          </ac:picMkLst>
        </pc:picChg>
        <pc:picChg chg="add mod">
          <ac:chgData name="Lu,Jamie" userId="d1ec76e5-7b8b-4b6c-8317-d88f6e3e1433" providerId="ADAL" clId="{D93D3CE1-76C7-4F05-904F-8863D55C66BF}" dt="2020-11-30T11:32:29.678" v="5819" actId="1076"/>
          <ac:picMkLst>
            <pc:docMk/>
            <pc:sldMk cId="3868786131" sldId="282"/>
            <ac:picMk id="17" creationId="{F9D24E1A-3B34-43FB-A030-D3CD4F1FFF6A}"/>
          </ac:picMkLst>
        </pc:picChg>
      </pc:sldChg>
      <pc:sldChg chg="addSp delSp modSp add mod ord modTransition setBg">
        <pc:chgData name="Lu,Jamie" userId="d1ec76e5-7b8b-4b6c-8317-d88f6e3e1433" providerId="ADAL" clId="{D93D3CE1-76C7-4F05-904F-8863D55C66BF}" dt="2020-12-03T14:01:21.431" v="6922" actId="14100"/>
        <pc:sldMkLst>
          <pc:docMk/>
          <pc:sldMk cId="1029389565" sldId="283"/>
        </pc:sldMkLst>
        <pc:spChg chg="mod">
          <ac:chgData name="Lu,Jamie" userId="d1ec76e5-7b8b-4b6c-8317-d88f6e3e1433" providerId="ADAL" clId="{D93D3CE1-76C7-4F05-904F-8863D55C66BF}" dt="2020-11-30T13:49:09.647" v="6379" actId="27636"/>
          <ac:spMkLst>
            <pc:docMk/>
            <pc:sldMk cId="1029389565" sldId="283"/>
            <ac:spMk id="2" creationId="{16EDBA1F-661A-42F3-8765-4A0C810DDB61}"/>
          </ac:spMkLst>
        </pc:spChg>
        <pc:spChg chg="mod">
          <ac:chgData name="Lu,Jamie" userId="d1ec76e5-7b8b-4b6c-8317-d88f6e3e1433" providerId="ADAL" clId="{D93D3CE1-76C7-4F05-904F-8863D55C66BF}" dt="2020-12-03T14:01:21.431" v="6922" actId="14100"/>
          <ac:spMkLst>
            <pc:docMk/>
            <pc:sldMk cId="1029389565" sldId="283"/>
            <ac:spMk id="3" creationId="{AA9A65B1-EB3E-4E95-869E-91168FFCD2E2}"/>
          </ac:spMkLst>
        </pc:spChg>
        <pc:spChg chg="add del mod">
          <ac:chgData name="Lu,Jamie" userId="d1ec76e5-7b8b-4b6c-8317-d88f6e3e1433" providerId="ADAL" clId="{D93D3CE1-76C7-4F05-904F-8863D55C66BF}" dt="2020-11-30T10:43:10.124" v="5728" actId="931"/>
          <ac:spMkLst>
            <pc:docMk/>
            <pc:sldMk cId="1029389565" sldId="283"/>
            <ac:spMk id="7" creationId="{0416CDE4-0615-46A3-9129-7CE0460ED726}"/>
          </ac:spMkLst>
        </pc:spChg>
        <pc:spChg chg="add mod">
          <ac:chgData name="Lu,Jamie" userId="d1ec76e5-7b8b-4b6c-8317-d88f6e3e1433" providerId="ADAL" clId="{D93D3CE1-76C7-4F05-904F-8863D55C66BF}" dt="2020-11-30T10:43:36.809" v="5736" actId="26606"/>
          <ac:spMkLst>
            <pc:docMk/>
            <pc:sldMk cId="1029389565" sldId="283"/>
            <ac:spMk id="10" creationId="{A4445C7D-D72C-453C-816F-586131CFCF7A}"/>
          </ac:spMkLst>
        </pc:spChg>
        <pc:spChg chg="add del">
          <ac:chgData name="Lu,Jamie" userId="d1ec76e5-7b8b-4b6c-8317-d88f6e3e1433" providerId="ADAL" clId="{D93D3CE1-76C7-4F05-904F-8863D55C66BF}" dt="2020-11-30T13:50:36.237" v="6392" actId="22"/>
          <ac:spMkLst>
            <pc:docMk/>
            <pc:sldMk cId="1029389565" sldId="283"/>
            <ac:spMk id="23" creationId="{3BF9F836-3504-4207-B6FE-25DC8345EF27}"/>
          </ac:spMkLst>
        </pc:spChg>
        <pc:spChg chg="add del">
          <ac:chgData name="Lu,Jamie" userId="d1ec76e5-7b8b-4b6c-8317-d88f6e3e1433" providerId="ADAL" clId="{D93D3CE1-76C7-4F05-904F-8863D55C66BF}" dt="2020-11-30T10:43:36.809" v="5736" actId="26606"/>
          <ac:spMkLst>
            <pc:docMk/>
            <pc:sldMk cId="1029389565" sldId="283"/>
            <ac:spMk id="44" creationId="{71B2258F-86CA-4D4D-8270-BC05FCDEBFB3}"/>
          </ac:spMkLst>
        </pc:spChg>
        <pc:spChg chg="add del">
          <ac:chgData name="Lu,Jamie" userId="d1ec76e5-7b8b-4b6c-8317-d88f6e3e1433" providerId="ADAL" clId="{D93D3CE1-76C7-4F05-904F-8863D55C66BF}" dt="2020-11-30T10:43:31.525" v="5733" actId="26606"/>
          <ac:spMkLst>
            <pc:docMk/>
            <pc:sldMk cId="1029389565" sldId="283"/>
            <ac:spMk id="46" creationId="{D38A241E-0395-41E5-8607-BAA2799A4374}"/>
          </ac:spMkLst>
        </pc:spChg>
        <pc:spChg chg="add del">
          <ac:chgData name="Lu,Jamie" userId="d1ec76e5-7b8b-4b6c-8317-d88f6e3e1433" providerId="ADAL" clId="{D93D3CE1-76C7-4F05-904F-8863D55C66BF}" dt="2020-11-30T10:42:50.553" v="5723" actId="26606"/>
          <ac:spMkLst>
            <pc:docMk/>
            <pc:sldMk cId="1029389565" sldId="283"/>
            <ac:spMk id="49" creationId="{71B2258F-86CA-4D4D-8270-BC05FCDEBFB3}"/>
          </ac:spMkLst>
        </pc:spChg>
        <pc:spChg chg="add del">
          <ac:chgData name="Lu,Jamie" userId="d1ec76e5-7b8b-4b6c-8317-d88f6e3e1433" providerId="ADAL" clId="{D93D3CE1-76C7-4F05-904F-8863D55C66BF}" dt="2020-11-30T10:43:36.794" v="5735" actId="26606"/>
          <ac:spMkLst>
            <pc:docMk/>
            <pc:sldMk cId="1029389565" sldId="283"/>
            <ac:spMk id="50" creationId="{71B2258F-86CA-4D4D-8270-BC05FCDEBFB3}"/>
          </ac:spMkLst>
        </pc:spChg>
        <pc:spChg chg="add del">
          <ac:chgData name="Lu,Jamie" userId="d1ec76e5-7b8b-4b6c-8317-d88f6e3e1433" providerId="ADAL" clId="{D93D3CE1-76C7-4F05-904F-8863D55C66BF}" dt="2020-11-30T10:43:09.363" v="5725" actId="26606"/>
          <ac:spMkLst>
            <pc:docMk/>
            <pc:sldMk cId="1029389565" sldId="283"/>
            <ac:spMk id="52" creationId="{D38A241E-0395-41E5-8607-BAA2799A4374}"/>
          </ac:spMkLst>
        </pc:spChg>
        <pc:spChg chg="add">
          <ac:chgData name="Lu,Jamie" userId="d1ec76e5-7b8b-4b6c-8317-d88f6e3e1433" providerId="ADAL" clId="{D93D3CE1-76C7-4F05-904F-8863D55C66BF}" dt="2020-11-30T10:43:36.809" v="5736" actId="26606"/>
          <ac:spMkLst>
            <pc:docMk/>
            <pc:sldMk cId="1029389565" sldId="283"/>
            <ac:spMk id="53" creationId="{AF2F604E-43BE-4DC3-B983-E071523364F8}"/>
          </ac:spMkLst>
        </pc:spChg>
        <pc:spChg chg="add">
          <ac:chgData name="Lu,Jamie" userId="d1ec76e5-7b8b-4b6c-8317-d88f6e3e1433" providerId="ADAL" clId="{D93D3CE1-76C7-4F05-904F-8863D55C66BF}" dt="2020-11-30T10:43:36.809" v="5736" actId="26606"/>
          <ac:spMkLst>
            <pc:docMk/>
            <pc:sldMk cId="1029389565" sldId="283"/>
            <ac:spMk id="54" creationId="{0671A8AE-40A1-4631-A6B8-581AFF065482}"/>
          </ac:spMkLst>
        </pc:spChg>
        <pc:spChg chg="add">
          <ac:chgData name="Lu,Jamie" userId="d1ec76e5-7b8b-4b6c-8317-d88f6e3e1433" providerId="ADAL" clId="{D93D3CE1-76C7-4F05-904F-8863D55C66BF}" dt="2020-11-30T10:43:36.809" v="5736" actId="26606"/>
          <ac:spMkLst>
            <pc:docMk/>
            <pc:sldMk cId="1029389565" sldId="283"/>
            <ac:spMk id="55" creationId="{08C9B587-E65E-4B52-B37C-ABEBB6E87928}"/>
          </ac:spMkLst>
        </pc:spChg>
        <pc:spChg chg="add">
          <ac:chgData name="Lu,Jamie" userId="d1ec76e5-7b8b-4b6c-8317-d88f6e3e1433" providerId="ADAL" clId="{D93D3CE1-76C7-4F05-904F-8863D55C66BF}" dt="2020-11-30T10:43:36.809" v="5736" actId="26606"/>
          <ac:spMkLst>
            <pc:docMk/>
            <pc:sldMk cId="1029389565" sldId="283"/>
            <ac:spMk id="56" creationId="{AB58EF07-17C2-48CF-ABB0-EEF1F17CB8F0}"/>
          </ac:spMkLst>
        </pc:spChg>
        <pc:picChg chg="del">
          <ac:chgData name="Lu,Jamie" userId="d1ec76e5-7b8b-4b6c-8317-d88f6e3e1433" providerId="ADAL" clId="{D93D3CE1-76C7-4F05-904F-8863D55C66BF}" dt="2020-11-30T10:41:47.865" v="5717" actId="478"/>
          <ac:picMkLst>
            <pc:docMk/>
            <pc:sldMk cId="1029389565" sldId="283"/>
            <ac:picMk id="5" creationId="{EB58D43F-530B-485D-9488-FE369943B375}"/>
          </ac:picMkLst>
        </pc:picChg>
        <pc:picChg chg="add del mod ord">
          <ac:chgData name="Lu,Jamie" userId="d1ec76e5-7b8b-4b6c-8317-d88f6e3e1433" providerId="ADAL" clId="{D93D3CE1-76C7-4F05-904F-8863D55C66BF}" dt="2020-11-30T10:43:10.124" v="5728" actId="931"/>
          <ac:picMkLst>
            <pc:docMk/>
            <pc:sldMk cId="1029389565" sldId="283"/>
            <ac:picMk id="6" creationId="{7CACE833-F256-4A8B-B373-B52D0F96A362}"/>
          </ac:picMkLst>
        </pc:picChg>
        <pc:picChg chg="add mod ord">
          <ac:chgData name="Lu,Jamie" userId="d1ec76e5-7b8b-4b6c-8317-d88f6e3e1433" providerId="ADAL" clId="{D93D3CE1-76C7-4F05-904F-8863D55C66BF}" dt="2020-11-30T10:43:36.809" v="5736" actId="26606"/>
          <ac:picMkLst>
            <pc:docMk/>
            <pc:sldMk cId="1029389565" sldId="283"/>
            <ac:picMk id="9" creationId="{A85A4116-1952-4D06-BC31-C2BA92DA7A7B}"/>
          </ac:picMkLst>
        </pc:picChg>
        <pc:cxnChg chg="add del">
          <ac:chgData name="Lu,Jamie" userId="d1ec76e5-7b8b-4b6c-8317-d88f6e3e1433" providerId="ADAL" clId="{D93D3CE1-76C7-4F05-904F-8863D55C66BF}" dt="2020-11-30T10:43:31.525" v="5733" actId="26606"/>
          <ac:cxnSpMkLst>
            <pc:docMk/>
            <pc:sldMk cId="1029389565" sldId="283"/>
            <ac:cxnSpMk id="47" creationId="{CE352288-84AD-4CA8-BCD5-76C29D34E1DB}"/>
          </ac:cxnSpMkLst>
        </pc:cxnChg>
        <pc:cxnChg chg="add del">
          <ac:chgData name="Lu,Jamie" userId="d1ec76e5-7b8b-4b6c-8317-d88f6e3e1433" providerId="ADAL" clId="{D93D3CE1-76C7-4F05-904F-8863D55C66BF}" dt="2020-11-30T10:43:09.363" v="5725" actId="26606"/>
          <ac:cxnSpMkLst>
            <pc:docMk/>
            <pc:sldMk cId="1029389565" sldId="283"/>
            <ac:cxnSpMk id="51" creationId="{CE352288-84AD-4CA8-BCD5-76C29D34E1DB}"/>
          </ac:cxnSpMkLst>
        </pc:cxnChg>
      </pc:sldChg>
      <pc:sldChg chg="addSp delSp modSp add mod ord setBg setClrOvrMap">
        <pc:chgData name="Lu,Jamie" userId="d1ec76e5-7b8b-4b6c-8317-d88f6e3e1433" providerId="ADAL" clId="{D93D3CE1-76C7-4F05-904F-8863D55C66BF}" dt="2020-11-30T13:13:06.884" v="6182" actId="20577"/>
        <pc:sldMkLst>
          <pc:docMk/>
          <pc:sldMk cId="3420125261" sldId="284"/>
        </pc:sldMkLst>
        <pc:spChg chg="mod">
          <ac:chgData name="Lu,Jamie" userId="d1ec76e5-7b8b-4b6c-8317-d88f6e3e1433" providerId="ADAL" clId="{D93D3CE1-76C7-4F05-904F-8863D55C66BF}" dt="2020-11-30T10:45:35.731" v="5772" actId="26606"/>
          <ac:spMkLst>
            <pc:docMk/>
            <pc:sldMk cId="3420125261" sldId="284"/>
            <ac:spMk id="2" creationId="{16EDBA1F-661A-42F3-8765-4A0C810DDB61}"/>
          </ac:spMkLst>
        </pc:spChg>
        <pc:spChg chg="mod">
          <ac:chgData name="Lu,Jamie" userId="d1ec76e5-7b8b-4b6c-8317-d88f6e3e1433" providerId="ADAL" clId="{D93D3CE1-76C7-4F05-904F-8863D55C66BF}" dt="2020-11-30T13:13:06.884" v="6182" actId="20577"/>
          <ac:spMkLst>
            <pc:docMk/>
            <pc:sldMk cId="3420125261" sldId="284"/>
            <ac:spMk id="3" creationId="{AA9A65B1-EB3E-4E95-869E-91168FFCD2E2}"/>
          </ac:spMkLst>
        </pc:spChg>
        <pc:spChg chg="add mod">
          <ac:chgData name="Lu,Jamie" userId="d1ec76e5-7b8b-4b6c-8317-d88f6e3e1433" providerId="ADAL" clId="{D93D3CE1-76C7-4F05-904F-8863D55C66BF}" dt="2020-11-30T10:45:35.731" v="5772" actId="26606"/>
          <ac:spMkLst>
            <pc:docMk/>
            <pc:sldMk cId="3420125261" sldId="284"/>
            <ac:spMk id="7" creationId="{6832A5BB-062A-4456-B4A4-DDDDE8138BFB}"/>
          </ac:spMkLst>
        </pc:spChg>
        <pc:spChg chg="add del">
          <ac:chgData name="Lu,Jamie" userId="d1ec76e5-7b8b-4b6c-8317-d88f6e3e1433" providerId="ADAL" clId="{D93D3CE1-76C7-4F05-904F-8863D55C66BF}" dt="2020-11-30T10:45:35.731" v="5772" actId="26606"/>
          <ac:spMkLst>
            <pc:docMk/>
            <pc:sldMk cId="3420125261" sldId="284"/>
            <ac:spMk id="44" creationId="{71B2258F-86CA-4D4D-8270-BC05FCDEBFB3}"/>
          </ac:spMkLst>
        </pc:spChg>
        <pc:spChg chg="add del">
          <ac:chgData name="Lu,Jamie" userId="d1ec76e5-7b8b-4b6c-8317-d88f6e3e1433" providerId="ADAL" clId="{D93D3CE1-76C7-4F05-904F-8863D55C66BF}" dt="2020-11-30T10:45:35.719" v="5771" actId="26606"/>
          <ac:spMkLst>
            <pc:docMk/>
            <pc:sldMk cId="3420125261" sldId="284"/>
            <ac:spMk id="49" creationId="{0671A8AE-40A1-4631-A6B8-581AFF065482}"/>
          </ac:spMkLst>
        </pc:spChg>
        <pc:spChg chg="add del">
          <ac:chgData name="Lu,Jamie" userId="d1ec76e5-7b8b-4b6c-8317-d88f6e3e1433" providerId="ADAL" clId="{D93D3CE1-76C7-4F05-904F-8863D55C66BF}" dt="2020-11-30T10:45:35.719" v="5771" actId="26606"/>
          <ac:spMkLst>
            <pc:docMk/>
            <pc:sldMk cId="3420125261" sldId="284"/>
            <ac:spMk id="51" creationId="{AB58EF07-17C2-48CF-ABB0-EEF1F17CB8F0}"/>
          </ac:spMkLst>
        </pc:spChg>
        <pc:spChg chg="add del">
          <ac:chgData name="Lu,Jamie" userId="d1ec76e5-7b8b-4b6c-8317-d88f6e3e1433" providerId="ADAL" clId="{D93D3CE1-76C7-4F05-904F-8863D55C66BF}" dt="2020-11-30T10:45:35.719" v="5771" actId="26606"/>
          <ac:spMkLst>
            <pc:docMk/>
            <pc:sldMk cId="3420125261" sldId="284"/>
            <ac:spMk id="53" creationId="{AF2F604E-43BE-4DC3-B983-E071523364F8}"/>
          </ac:spMkLst>
        </pc:spChg>
        <pc:spChg chg="add del">
          <ac:chgData name="Lu,Jamie" userId="d1ec76e5-7b8b-4b6c-8317-d88f6e3e1433" providerId="ADAL" clId="{D93D3CE1-76C7-4F05-904F-8863D55C66BF}" dt="2020-11-30T10:45:35.719" v="5771" actId="26606"/>
          <ac:spMkLst>
            <pc:docMk/>
            <pc:sldMk cId="3420125261" sldId="284"/>
            <ac:spMk id="55" creationId="{08C9B587-E65E-4B52-B37C-ABEBB6E87928}"/>
          </ac:spMkLst>
        </pc:spChg>
        <pc:spChg chg="add">
          <ac:chgData name="Lu,Jamie" userId="d1ec76e5-7b8b-4b6c-8317-d88f6e3e1433" providerId="ADAL" clId="{D93D3CE1-76C7-4F05-904F-8863D55C66BF}" dt="2020-11-30T10:45:35.731" v="5772" actId="26606"/>
          <ac:spMkLst>
            <pc:docMk/>
            <pc:sldMk cId="3420125261" sldId="284"/>
            <ac:spMk id="57" creationId="{87CC2527-562A-4F69-B487-4371E5B243E7}"/>
          </ac:spMkLst>
        </pc:spChg>
        <pc:picChg chg="del">
          <ac:chgData name="Lu,Jamie" userId="d1ec76e5-7b8b-4b6c-8317-d88f6e3e1433" providerId="ADAL" clId="{D93D3CE1-76C7-4F05-904F-8863D55C66BF}" dt="2020-11-30T10:44:22.485" v="5768" actId="478"/>
          <ac:picMkLst>
            <pc:docMk/>
            <pc:sldMk cId="3420125261" sldId="284"/>
            <ac:picMk id="5" creationId="{EB58D43F-530B-485D-9488-FE369943B375}"/>
          </ac:picMkLst>
        </pc:picChg>
        <pc:picChg chg="add mod ord">
          <ac:chgData name="Lu,Jamie" userId="d1ec76e5-7b8b-4b6c-8317-d88f6e3e1433" providerId="ADAL" clId="{D93D3CE1-76C7-4F05-904F-8863D55C66BF}" dt="2020-11-30T10:45:35.731" v="5772" actId="26606"/>
          <ac:picMkLst>
            <pc:docMk/>
            <pc:sldMk cId="3420125261" sldId="284"/>
            <ac:picMk id="6" creationId="{6C595642-AB0C-48A3-8AE6-73FAC6A6A16C}"/>
          </ac:picMkLst>
        </pc:picChg>
        <pc:cxnChg chg="add">
          <ac:chgData name="Lu,Jamie" userId="d1ec76e5-7b8b-4b6c-8317-d88f6e3e1433" providerId="ADAL" clId="{D93D3CE1-76C7-4F05-904F-8863D55C66BF}" dt="2020-11-30T10:45:35.731" v="5772" actId="26606"/>
          <ac:cxnSpMkLst>
            <pc:docMk/>
            <pc:sldMk cId="3420125261" sldId="284"/>
            <ac:cxnSpMk id="58" creationId="{BCDAEC91-5BCE-4B55-9CC0-43EF94CB734B}"/>
          </ac:cxnSpMkLst>
        </pc:cxnChg>
      </pc:sldChg>
      <pc:sldChg chg="addSp delSp modSp add del mod ord modTransition setBg setClrOvrMap delDesignElem">
        <pc:chgData name="Lu,Jamie" userId="d1ec76e5-7b8b-4b6c-8317-d88f6e3e1433" providerId="ADAL" clId="{D93D3CE1-76C7-4F05-904F-8863D55C66BF}" dt="2020-11-30T17:23:58.798" v="6623" actId="47"/>
        <pc:sldMkLst>
          <pc:docMk/>
          <pc:sldMk cId="14239319" sldId="285"/>
        </pc:sldMkLst>
        <pc:spChg chg="mod">
          <ac:chgData name="Lu,Jamie" userId="d1ec76e5-7b8b-4b6c-8317-d88f6e3e1433" providerId="ADAL" clId="{D93D3CE1-76C7-4F05-904F-8863D55C66BF}" dt="2020-11-30T17:23:02.624" v="6611" actId="1076"/>
          <ac:spMkLst>
            <pc:docMk/>
            <pc:sldMk cId="14239319" sldId="285"/>
            <ac:spMk id="2" creationId="{CB6C690E-4D9F-4221-A358-53A801E2EBC3}"/>
          </ac:spMkLst>
        </pc:spChg>
        <pc:spChg chg="add del mod">
          <ac:chgData name="Lu,Jamie" userId="d1ec76e5-7b8b-4b6c-8317-d88f6e3e1433" providerId="ADAL" clId="{D93D3CE1-76C7-4F05-904F-8863D55C66BF}" dt="2020-11-30T11:34:57.674" v="5917" actId="931"/>
          <ac:spMkLst>
            <pc:docMk/>
            <pc:sldMk cId="14239319" sldId="285"/>
            <ac:spMk id="4" creationId="{2EC13338-C86C-44AF-8497-7C9B80B2BA3B}"/>
          </ac:spMkLst>
        </pc:spChg>
        <pc:spChg chg="add mod">
          <ac:chgData name="Lu,Jamie" userId="d1ec76e5-7b8b-4b6c-8317-d88f6e3e1433" providerId="ADAL" clId="{D93D3CE1-76C7-4F05-904F-8863D55C66BF}" dt="2020-11-30T11:35:28.532" v="5924" actId="26606"/>
          <ac:spMkLst>
            <pc:docMk/>
            <pc:sldMk cId="14239319" sldId="285"/>
            <ac:spMk id="7" creationId="{A3674A7A-CA45-460C-A200-22330302CB43}"/>
          </ac:spMkLst>
        </pc:spChg>
        <pc:spChg chg="add del mod">
          <ac:chgData name="Lu,Jamie" userId="d1ec76e5-7b8b-4b6c-8317-d88f6e3e1433" providerId="ADAL" clId="{D93D3CE1-76C7-4F05-904F-8863D55C66BF}" dt="2020-11-30T17:23:20.074" v="6615" actId="22"/>
          <ac:spMkLst>
            <pc:docMk/>
            <pc:sldMk cId="14239319" sldId="285"/>
            <ac:spMk id="12" creationId="{5491431D-652E-4629-A532-D47752B78007}"/>
          </ac:spMkLst>
        </pc:spChg>
        <pc:spChg chg="add mod">
          <ac:chgData name="Lu,Jamie" userId="d1ec76e5-7b8b-4b6c-8317-d88f6e3e1433" providerId="ADAL" clId="{D93D3CE1-76C7-4F05-904F-8863D55C66BF}" dt="2020-11-30T17:23:43.042" v="6622" actId="1076"/>
          <ac:spMkLst>
            <pc:docMk/>
            <pc:sldMk cId="14239319" sldId="285"/>
            <ac:spMk id="14" creationId="{BB9B0A4D-2B62-4EEB-A6BF-8279C047F480}"/>
          </ac:spMkLst>
        </pc:spChg>
        <pc:spChg chg="del">
          <ac:chgData name="Lu,Jamie" userId="d1ec76e5-7b8b-4b6c-8317-d88f6e3e1433" providerId="ADAL" clId="{D93D3CE1-76C7-4F05-904F-8863D55C66BF}" dt="2020-11-30T11:33:07.453" v="5898" actId="478"/>
          <ac:spMkLst>
            <pc:docMk/>
            <pc:sldMk cId="14239319" sldId="285"/>
            <ac:spMk id="18" creationId="{4AC8920F-0E6A-4466-8E8D-977D12AD6016}"/>
          </ac:spMkLst>
        </pc:spChg>
        <pc:spChg chg="del">
          <ac:chgData name="Lu,Jamie" userId="d1ec76e5-7b8b-4b6c-8317-d88f6e3e1433" providerId="ADAL" clId="{D93D3CE1-76C7-4F05-904F-8863D55C66BF}" dt="2020-11-30T11:33:03.644" v="5895"/>
          <ac:spMkLst>
            <pc:docMk/>
            <pc:sldMk cId="14239319" sldId="285"/>
            <ac:spMk id="20" creationId="{D928DD85-BB99-450D-A702-2683E0296282}"/>
          </ac:spMkLst>
        </pc:spChg>
        <pc:spChg chg="del">
          <ac:chgData name="Lu,Jamie" userId="d1ec76e5-7b8b-4b6c-8317-d88f6e3e1433" providerId="ADAL" clId="{D93D3CE1-76C7-4F05-904F-8863D55C66BF}" dt="2020-11-30T11:33:03.644" v="5895"/>
          <ac:spMkLst>
            <pc:docMk/>
            <pc:sldMk cId="14239319" sldId="285"/>
            <ac:spMk id="21" creationId="{240E5BD2-4019-4012-A1AA-628900E659E9}"/>
          </ac:spMkLst>
        </pc:spChg>
        <pc:spChg chg="add mod">
          <ac:chgData name="Lu,Jamie" userId="d1ec76e5-7b8b-4b6c-8317-d88f6e3e1433" providerId="ADAL" clId="{D93D3CE1-76C7-4F05-904F-8863D55C66BF}" dt="2020-11-30T11:36:17.318" v="5930" actId="9"/>
          <ac:spMkLst>
            <pc:docMk/>
            <pc:sldMk cId="14239319" sldId="285"/>
            <ac:spMk id="29" creationId="{5B5B6565-7FE1-4593-94D0-42BAACDFBEAF}"/>
          </ac:spMkLst>
        </pc:spChg>
        <pc:spChg chg="add del">
          <ac:chgData name="Lu,Jamie" userId="d1ec76e5-7b8b-4b6c-8317-d88f6e3e1433" providerId="ADAL" clId="{D93D3CE1-76C7-4F05-904F-8863D55C66BF}" dt="2020-11-30T11:35:28.518" v="5923" actId="26606"/>
          <ac:spMkLst>
            <pc:docMk/>
            <pc:sldMk cId="14239319" sldId="285"/>
            <ac:spMk id="30" creationId="{526E0BFB-CDF1-4990-8C11-AC849311E0A8}"/>
          </ac:spMkLst>
        </pc:spChg>
        <pc:spChg chg="add del">
          <ac:chgData name="Lu,Jamie" userId="d1ec76e5-7b8b-4b6c-8317-d88f6e3e1433" providerId="ADAL" clId="{D93D3CE1-76C7-4F05-904F-8863D55C66BF}" dt="2020-11-30T11:35:28.518" v="5923" actId="26606"/>
          <ac:spMkLst>
            <pc:docMk/>
            <pc:sldMk cId="14239319" sldId="285"/>
            <ac:spMk id="31" creationId="{6069A1F8-9BEB-4786-9694-FC48B2D75D21}"/>
          </ac:spMkLst>
        </pc:spChg>
        <pc:spChg chg="add del">
          <ac:chgData name="Lu,Jamie" userId="d1ec76e5-7b8b-4b6c-8317-d88f6e3e1433" providerId="ADAL" clId="{D93D3CE1-76C7-4F05-904F-8863D55C66BF}" dt="2020-11-30T11:35:28.518" v="5923" actId="26606"/>
          <ac:spMkLst>
            <pc:docMk/>
            <pc:sldMk cId="14239319" sldId="285"/>
            <ac:spMk id="32" creationId="{AF2F604E-43BE-4DC3-B983-E071523364F8}"/>
          </ac:spMkLst>
        </pc:spChg>
        <pc:spChg chg="add del">
          <ac:chgData name="Lu,Jamie" userId="d1ec76e5-7b8b-4b6c-8317-d88f6e3e1433" providerId="ADAL" clId="{D93D3CE1-76C7-4F05-904F-8863D55C66BF}" dt="2020-11-30T11:35:18.341" v="5919" actId="26606"/>
          <ac:spMkLst>
            <pc:docMk/>
            <pc:sldMk cId="14239319" sldId="285"/>
            <ac:spMk id="33" creationId="{0671A8AE-40A1-4631-A6B8-581AFF065482}"/>
          </ac:spMkLst>
        </pc:spChg>
        <pc:spChg chg="add del">
          <ac:chgData name="Lu,Jamie" userId="d1ec76e5-7b8b-4b6c-8317-d88f6e3e1433" providerId="ADAL" clId="{D93D3CE1-76C7-4F05-904F-8863D55C66BF}" dt="2020-11-30T11:35:28.518" v="5923" actId="26606"/>
          <ac:spMkLst>
            <pc:docMk/>
            <pc:sldMk cId="14239319" sldId="285"/>
            <ac:spMk id="34" creationId="{08C9B587-E65E-4B52-B37C-ABEBB6E87928}"/>
          </ac:spMkLst>
        </pc:spChg>
        <pc:spChg chg="add del">
          <ac:chgData name="Lu,Jamie" userId="d1ec76e5-7b8b-4b6c-8317-d88f6e3e1433" providerId="ADAL" clId="{D93D3CE1-76C7-4F05-904F-8863D55C66BF}" dt="2020-11-30T11:35:18.341" v="5919" actId="26606"/>
          <ac:spMkLst>
            <pc:docMk/>
            <pc:sldMk cId="14239319" sldId="285"/>
            <ac:spMk id="35" creationId="{AB58EF07-17C2-48CF-ABB0-EEF1F17CB8F0}"/>
          </ac:spMkLst>
        </pc:spChg>
        <pc:spChg chg="add">
          <ac:chgData name="Lu,Jamie" userId="d1ec76e5-7b8b-4b6c-8317-d88f6e3e1433" providerId="ADAL" clId="{D93D3CE1-76C7-4F05-904F-8863D55C66BF}" dt="2020-11-30T11:35:28.532" v="5924" actId="26606"/>
          <ac:spMkLst>
            <pc:docMk/>
            <pc:sldMk cId="14239319" sldId="285"/>
            <ac:spMk id="36" creationId="{0671A8AE-40A1-4631-A6B8-581AFF065482}"/>
          </ac:spMkLst>
        </pc:spChg>
        <pc:spChg chg="add del">
          <ac:chgData name="Lu,Jamie" userId="d1ec76e5-7b8b-4b6c-8317-d88f6e3e1433" providerId="ADAL" clId="{D93D3CE1-76C7-4F05-904F-8863D55C66BF}" dt="2020-11-30T11:35:18.341" v="5919" actId="26606"/>
          <ac:spMkLst>
            <pc:docMk/>
            <pc:sldMk cId="14239319" sldId="285"/>
            <ac:spMk id="37" creationId="{AF2F604E-43BE-4DC3-B983-E071523364F8}"/>
          </ac:spMkLst>
        </pc:spChg>
        <pc:spChg chg="add">
          <ac:chgData name="Lu,Jamie" userId="d1ec76e5-7b8b-4b6c-8317-d88f6e3e1433" providerId="ADAL" clId="{D93D3CE1-76C7-4F05-904F-8863D55C66BF}" dt="2020-11-30T11:35:28.532" v="5924" actId="26606"/>
          <ac:spMkLst>
            <pc:docMk/>
            <pc:sldMk cId="14239319" sldId="285"/>
            <ac:spMk id="38" creationId="{AB58EF07-17C2-48CF-ABB0-EEF1F17CB8F0}"/>
          </ac:spMkLst>
        </pc:spChg>
        <pc:spChg chg="add del">
          <ac:chgData name="Lu,Jamie" userId="d1ec76e5-7b8b-4b6c-8317-d88f6e3e1433" providerId="ADAL" clId="{D93D3CE1-76C7-4F05-904F-8863D55C66BF}" dt="2020-11-30T11:35:18.341" v="5919" actId="26606"/>
          <ac:spMkLst>
            <pc:docMk/>
            <pc:sldMk cId="14239319" sldId="285"/>
            <ac:spMk id="39" creationId="{08C9B587-E65E-4B52-B37C-ABEBB6E87928}"/>
          </ac:spMkLst>
        </pc:spChg>
        <pc:spChg chg="add">
          <ac:chgData name="Lu,Jamie" userId="d1ec76e5-7b8b-4b6c-8317-d88f6e3e1433" providerId="ADAL" clId="{D93D3CE1-76C7-4F05-904F-8863D55C66BF}" dt="2020-11-30T11:35:28.532" v="5924" actId="26606"/>
          <ac:spMkLst>
            <pc:docMk/>
            <pc:sldMk cId="14239319" sldId="285"/>
            <ac:spMk id="40" creationId="{AF2F604E-43BE-4DC3-B983-E071523364F8}"/>
          </ac:spMkLst>
        </pc:spChg>
        <pc:spChg chg="add del">
          <ac:chgData name="Lu,Jamie" userId="d1ec76e5-7b8b-4b6c-8317-d88f6e3e1433" providerId="ADAL" clId="{D93D3CE1-76C7-4F05-904F-8863D55C66BF}" dt="2020-11-30T11:35:20.231" v="5921" actId="26606"/>
          <ac:spMkLst>
            <pc:docMk/>
            <pc:sldMk cId="14239319" sldId="285"/>
            <ac:spMk id="41" creationId="{E91DC736-0EF8-4F87-9146-EBF1D2EE4D3D}"/>
          </ac:spMkLst>
        </pc:spChg>
        <pc:spChg chg="add del">
          <ac:chgData name="Lu,Jamie" userId="d1ec76e5-7b8b-4b6c-8317-d88f6e3e1433" providerId="ADAL" clId="{D93D3CE1-76C7-4F05-904F-8863D55C66BF}" dt="2020-11-30T11:35:20.231" v="5921" actId="26606"/>
          <ac:spMkLst>
            <pc:docMk/>
            <pc:sldMk cId="14239319" sldId="285"/>
            <ac:spMk id="42" creationId="{097CD68E-23E3-4007-8847-CD0944C4F7BE}"/>
          </ac:spMkLst>
        </pc:spChg>
        <pc:spChg chg="add del">
          <ac:chgData name="Lu,Jamie" userId="d1ec76e5-7b8b-4b6c-8317-d88f6e3e1433" providerId="ADAL" clId="{D93D3CE1-76C7-4F05-904F-8863D55C66BF}" dt="2020-11-30T11:35:20.231" v="5921" actId="26606"/>
          <ac:spMkLst>
            <pc:docMk/>
            <pc:sldMk cId="14239319" sldId="285"/>
            <ac:spMk id="43" creationId="{AF2F604E-43BE-4DC3-B983-E071523364F8}"/>
          </ac:spMkLst>
        </pc:spChg>
        <pc:spChg chg="add del">
          <ac:chgData name="Lu,Jamie" userId="d1ec76e5-7b8b-4b6c-8317-d88f6e3e1433" providerId="ADAL" clId="{D93D3CE1-76C7-4F05-904F-8863D55C66BF}" dt="2020-11-30T11:35:20.231" v="5921" actId="26606"/>
          <ac:spMkLst>
            <pc:docMk/>
            <pc:sldMk cId="14239319" sldId="285"/>
            <ac:spMk id="44" creationId="{08C9B587-E65E-4B52-B37C-ABEBB6E87928}"/>
          </ac:spMkLst>
        </pc:spChg>
        <pc:spChg chg="add">
          <ac:chgData name="Lu,Jamie" userId="d1ec76e5-7b8b-4b6c-8317-d88f6e3e1433" providerId="ADAL" clId="{D93D3CE1-76C7-4F05-904F-8863D55C66BF}" dt="2020-11-30T11:35:28.532" v="5924" actId="26606"/>
          <ac:spMkLst>
            <pc:docMk/>
            <pc:sldMk cId="14239319" sldId="285"/>
            <ac:spMk id="45" creationId="{08C9B587-E65E-4B52-B37C-ABEBB6E87928}"/>
          </ac:spMkLst>
        </pc:spChg>
        <pc:picChg chg="add mod ord">
          <ac:chgData name="Lu,Jamie" userId="d1ec76e5-7b8b-4b6c-8317-d88f6e3e1433" providerId="ADAL" clId="{D93D3CE1-76C7-4F05-904F-8863D55C66BF}" dt="2020-11-30T11:35:28.532" v="5924" actId="26606"/>
          <ac:picMkLst>
            <pc:docMk/>
            <pc:sldMk cId="14239319" sldId="285"/>
            <ac:picMk id="6" creationId="{32C42D45-04A5-4DDC-9279-75F9BED7004F}"/>
          </ac:picMkLst>
        </pc:picChg>
        <pc:picChg chg="del">
          <ac:chgData name="Lu,Jamie" userId="d1ec76e5-7b8b-4b6c-8317-d88f6e3e1433" providerId="ADAL" clId="{D93D3CE1-76C7-4F05-904F-8863D55C66BF}" dt="2020-11-30T11:33:07.453" v="5898" actId="478"/>
          <ac:picMkLst>
            <pc:docMk/>
            <pc:sldMk cId="14239319" sldId="285"/>
            <ac:picMk id="17" creationId="{F9D24E1A-3B34-43FB-A030-D3CD4F1FFF6A}"/>
          </ac:picMkLst>
        </pc:picChg>
      </pc:sldChg>
      <pc:sldChg chg="addSp delSp modSp add mod modTransition setBg setClrOvrMap">
        <pc:chgData name="Lu,Jamie" userId="d1ec76e5-7b8b-4b6c-8317-d88f6e3e1433" providerId="ADAL" clId="{D93D3CE1-76C7-4F05-904F-8863D55C66BF}" dt="2020-11-30T14:31:42.125" v="6423" actId="404"/>
        <pc:sldMkLst>
          <pc:docMk/>
          <pc:sldMk cId="3878791615" sldId="286"/>
        </pc:sldMkLst>
        <pc:spChg chg="mod">
          <ac:chgData name="Lu,Jamie" userId="d1ec76e5-7b8b-4b6c-8317-d88f6e3e1433" providerId="ADAL" clId="{D93D3CE1-76C7-4F05-904F-8863D55C66BF}" dt="2020-11-30T12:48:26.646" v="6176" actId="1076"/>
          <ac:spMkLst>
            <pc:docMk/>
            <pc:sldMk cId="3878791615" sldId="286"/>
            <ac:spMk id="2" creationId="{CB6C690E-4D9F-4221-A358-53A801E2EBC3}"/>
          </ac:spMkLst>
        </pc:spChg>
        <pc:spChg chg="add del mod">
          <ac:chgData name="Lu,Jamie" userId="d1ec76e5-7b8b-4b6c-8317-d88f6e3e1433" providerId="ADAL" clId="{D93D3CE1-76C7-4F05-904F-8863D55C66BF}" dt="2020-11-30T11:47:53.467" v="5937" actId="931"/>
          <ac:spMkLst>
            <pc:docMk/>
            <pc:sldMk cId="3878791615" sldId="286"/>
            <ac:spMk id="4" creationId="{9309681D-DB2D-43D9-9D94-17253BA0EA77}"/>
          </ac:spMkLst>
        </pc:spChg>
        <pc:spChg chg="add mod">
          <ac:chgData name="Lu,Jamie" userId="d1ec76e5-7b8b-4b6c-8317-d88f6e3e1433" providerId="ADAL" clId="{D93D3CE1-76C7-4F05-904F-8863D55C66BF}" dt="2020-11-30T14:31:42.125" v="6423" actId="404"/>
          <ac:spMkLst>
            <pc:docMk/>
            <pc:sldMk cId="3878791615" sldId="286"/>
            <ac:spMk id="7" creationId="{71BF6DF0-7F54-4C87-9BDE-E7E1FE7C53F3}"/>
          </ac:spMkLst>
        </pc:spChg>
        <pc:spChg chg="del">
          <ac:chgData name="Lu,Jamie" userId="d1ec76e5-7b8b-4b6c-8317-d88f6e3e1433" providerId="ADAL" clId="{D93D3CE1-76C7-4F05-904F-8863D55C66BF}" dt="2020-11-30T11:47:20.244" v="5936" actId="478"/>
          <ac:spMkLst>
            <pc:docMk/>
            <pc:sldMk cId="3878791615" sldId="286"/>
            <ac:spMk id="18" creationId="{4AC8920F-0E6A-4466-8E8D-977D12AD6016}"/>
          </ac:spMkLst>
        </pc:spChg>
        <pc:spChg chg="add del">
          <ac:chgData name="Lu,Jamie" userId="d1ec76e5-7b8b-4b6c-8317-d88f6e3e1433" providerId="ADAL" clId="{D93D3CE1-76C7-4F05-904F-8863D55C66BF}" dt="2020-11-30T11:48:21.538" v="5948" actId="26606"/>
          <ac:spMkLst>
            <pc:docMk/>
            <pc:sldMk cId="3878791615" sldId="286"/>
            <ac:spMk id="20" creationId="{D928DD85-BB99-450D-A702-2683E0296282}"/>
          </ac:spMkLst>
        </pc:spChg>
        <pc:spChg chg="add del">
          <ac:chgData name="Lu,Jamie" userId="d1ec76e5-7b8b-4b6c-8317-d88f6e3e1433" providerId="ADAL" clId="{D93D3CE1-76C7-4F05-904F-8863D55C66BF}" dt="2020-11-30T11:48:21.538" v="5948" actId="26606"/>
          <ac:spMkLst>
            <pc:docMk/>
            <pc:sldMk cId="3878791615" sldId="286"/>
            <ac:spMk id="21" creationId="{240E5BD2-4019-4012-A1AA-628900E659E9}"/>
          </ac:spMkLst>
        </pc:spChg>
        <pc:spChg chg="ord">
          <ac:chgData name="Lu,Jamie" userId="d1ec76e5-7b8b-4b6c-8317-d88f6e3e1433" providerId="ADAL" clId="{D93D3CE1-76C7-4F05-904F-8863D55C66BF}" dt="2020-11-30T11:48:21.527" v="5947" actId="26606"/>
          <ac:spMkLst>
            <pc:docMk/>
            <pc:sldMk cId="3878791615" sldId="286"/>
            <ac:spMk id="28" creationId="{657AD4B9-11E8-4512-9452-E4C386C943E5}"/>
          </ac:spMkLst>
        </pc:spChg>
        <pc:spChg chg="add del">
          <ac:chgData name="Lu,Jamie" userId="d1ec76e5-7b8b-4b6c-8317-d88f6e3e1433" providerId="ADAL" clId="{D93D3CE1-76C7-4F05-904F-8863D55C66BF}" dt="2020-11-30T11:47:57.141" v="5939" actId="26606"/>
          <ac:spMkLst>
            <pc:docMk/>
            <pc:sldMk cId="3878791615" sldId="286"/>
            <ac:spMk id="33" creationId="{0671A8AE-40A1-4631-A6B8-581AFF065482}"/>
          </ac:spMkLst>
        </pc:spChg>
        <pc:spChg chg="add del">
          <ac:chgData name="Lu,Jamie" userId="d1ec76e5-7b8b-4b6c-8317-d88f6e3e1433" providerId="ADAL" clId="{D93D3CE1-76C7-4F05-904F-8863D55C66BF}" dt="2020-11-30T11:47:57.141" v="5939" actId="26606"/>
          <ac:spMkLst>
            <pc:docMk/>
            <pc:sldMk cId="3878791615" sldId="286"/>
            <ac:spMk id="35" creationId="{AB58EF07-17C2-48CF-ABB0-EEF1F17CB8F0}"/>
          </ac:spMkLst>
        </pc:spChg>
        <pc:spChg chg="add del">
          <ac:chgData name="Lu,Jamie" userId="d1ec76e5-7b8b-4b6c-8317-d88f6e3e1433" providerId="ADAL" clId="{D93D3CE1-76C7-4F05-904F-8863D55C66BF}" dt="2020-11-30T11:47:57.141" v="5939" actId="26606"/>
          <ac:spMkLst>
            <pc:docMk/>
            <pc:sldMk cId="3878791615" sldId="286"/>
            <ac:spMk id="37" creationId="{AF2F604E-43BE-4DC3-B983-E071523364F8}"/>
          </ac:spMkLst>
        </pc:spChg>
        <pc:spChg chg="add del">
          <ac:chgData name="Lu,Jamie" userId="d1ec76e5-7b8b-4b6c-8317-d88f6e3e1433" providerId="ADAL" clId="{D93D3CE1-76C7-4F05-904F-8863D55C66BF}" dt="2020-11-30T11:47:57.141" v="5939" actId="26606"/>
          <ac:spMkLst>
            <pc:docMk/>
            <pc:sldMk cId="3878791615" sldId="286"/>
            <ac:spMk id="39" creationId="{08C9B587-E65E-4B52-B37C-ABEBB6E87928}"/>
          </ac:spMkLst>
        </pc:spChg>
        <pc:spChg chg="add mod">
          <ac:chgData name="Lu,Jamie" userId="d1ec76e5-7b8b-4b6c-8317-d88f6e3e1433" providerId="ADAL" clId="{D93D3CE1-76C7-4F05-904F-8863D55C66BF}" dt="2020-11-30T11:49:44.778" v="5986" actId="14100"/>
          <ac:spMkLst>
            <pc:docMk/>
            <pc:sldMk cId="3878791615" sldId="286"/>
            <ac:spMk id="40" creationId="{3D97C39C-553F-46B2-BB89-56DF268394D0}"/>
          </ac:spMkLst>
        </pc:spChg>
        <pc:spChg chg="add del">
          <ac:chgData name="Lu,Jamie" userId="d1ec76e5-7b8b-4b6c-8317-d88f6e3e1433" providerId="ADAL" clId="{D93D3CE1-76C7-4F05-904F-8863D55C66BF}" dt="2020-11-30T11:47:58.583" v="5941" actId="26606"/>
          <ac:spMkLst>
            <pc:docMk/>
            <pc:sldMk cId="3878791615" sldId="286"/>
            <ac:spMk id="41" creationId="{71B2258F-86CA-4D4D-8270-BC05FCDEBFB3}"/>
          </ac:spMkLst>
        </pc:spChg>
        <pc:spChg chg="add del">
          <ac:chgData name="Lu,Jamie" userId="d1ec76e5-7b8b-4b6c-8317-d88f6e3e1433" providerId="ADAL" clId="{D93D3CE1-76C7-4F05-904F-8863D55C66BF}" dt="2020-11-30T11:48:00.591" v="5943" actId="26606"/>
          <ac:spMkLst>
            <pc:docMk/>
            <pc:sldMk cId="3878791615" sldId="286"/>
            <ac:spMk id="43" creationId="{526E0BFB-CDF1-4990-8C11-AC849311E0A8}"/>
          </ac:spMkLst>
        </pc:spChg>
        <pc:spChg chg="add del">
          <ac:chgData name="Lu,Jamie" userId="d1ec76e5-7b8b-4b6c-8317-d88f6e3e1433" providerId="ADAL" clId="{D93D3CE1-76C7-4F05-904F-8863D55C66BF}" dt="2020-11-30T11:48:00.591" v="5943" actId="26606"/>
          <ac:spMkLst>
            <pc:docMk/>
            <pc:sldMk cId="3878791615" sldId="286"/>
            <ac:spMk id="44" creationId="{6069A1F8-9BEB-4786-9694-FC48B2D75D21}"/>
          </ac:spMkLst>
        </pc:spChg>
        <pc:spChg chg="add del">
          <ac:chgData name="Lu,Jamie" userId="d1ec76e5-7b8b-4b6c-8317-d88f6e3e1433" providerId="ADAL" clId="{D93D3CE1-76C7-4F05-904F-8863D55C66BF}" dt="2020-11-30T11:48:00.591" v="5943" actId="26606"/>
          <ac:spMkLst>
            <pc:docMk/>
            <pc:sldMk cId="3878791615" sldId="286"/>
            <ac:spMk id="45" creationId="{AF2F604E-43BE-4DC3-B983-E071523364F8}"/>
          </ac:spMkLst>
        </pc:spChg>
        <pc:spChg chg="add del">
          <ac:chgData name="Lu,Jamie" userId="d1ec76e5-7b8b-4b6c-8317-d88f6e3e1433" providerId="ADAL" clId="{D93D3CE1-76C7-4F05-904F-8863D55C66BF}" dt="2020-11-30T11:48:00.591" v="5943" actId="26606"/>
          <ac:spMkLst>
            <pc:docMk/>
            <pc:sldMk cId="3878791615" sldId="286"/>
            <ac:spMk id="46" creationId="{08C9B587-E65E-4B52-B37C-ABEBB6E87928}"/>
          </ac:spMkLst>
        </pc:spChg>
        <pc:spChg chg="add del">
          <ac:chgData name="Lu,Jamie" userId="d1ec76e5-7b8b-4b6c-8317-d88f6e3e1433" providerId="ADAL" clId="{D93D3CE1-76C7-4F05-904F-8863D55C66BF}" dt="2020-11-30T11:48:21.527" v="5947" actId="26606"/>
          <ac:spMkLst>
            <pc:docMk/>
            <pc:sldMk cId="3878791615" sldId="286"/>
            <ac:spMk id="47" creationId="{89AFE9DD-0792-4B98-B4EB-97ACA17E6AA8}"/>
          </ac:spMkLst>
        </pc:spChg>
        <pc:spChg chg="add del">
          <ac:chgData name="Lu,Jamie" userId="d1ec76e5-7b8b-4b6c-8317-d88f6e3e1433" providerId="ADAL" clId="{D93D3CE1-76C7-4F05-904F-8863D55C66BF}" dt="2020-11-30T11:48:01.785" v="5945" actId="26606"/>
          <ac:spMkLst>
            <pc:docMk/>
            <pc:sldMk cId="3878791615" sldId="286"/>
            <ac:spMk id="48" creationId="{5A59F003-E00A-43F9-91DC-CC54E3B87466}"/>
          </ac:spMkLst>
        </pc:spChg>
        <pc:spChg chg="add del">
          <ac:chgData name="Lu,Jamie" userId="d1ec76e5-7b8b-4b6c-8317-d88f6e3e1433" providerId="ADAL" clId="{D93D3CE1-76C7-4F05-904F-8863D55C66BF}" dt="2020-11-30T11:48:01.785" v="5945" actId="26606"/>
          <ac:spMkLst>
            <pc:docMk/>
            <pc:sldMk cId="3878791615" sldId="286"/>
            <ac:spMk id="49" creationId="{D74A4382-E3AD-430A-9A1F-DFA3E0E77A7D}"/>
          </ac:spMkLst>
        </pc:spChg>
        <pc:spChg chg="add del">
          <ac:chgData name="Lu,Jamie" userId="d1ec76e5-7b8b-4b6c-8317-d88f6e3e1433" providerId="ADAL" clId="{D93D3CE1-76C7-4F05-904F-8863D55C66BF}" dt="2020-11-30T11:48:01.785" v="5945" actId="26606"/>
          <ac:spMkLst>
            <pc:docMk/>
            <pc:sldMk cId="3878791615" sldId="286"/>
            <ac:spMk id="50" creationId="{79F40191-0F44-4FD1-82CC-ACB507C14BE6}"/>
          </ac:spMkLst>
        </pc:spChg>
        <pc:spChg chg="add del">
          <ac:chgData name="Lu,Jamie" userId="d1ec76e5-7b8b-4b6c-8317-d88f6e3e1433" providerId="ADAL" clId="{D93D3CE1-76C7-4F05-904F-8863D55C66BF}" dt="2020-11-30T11:48:21.527" v="5947" actId="26606"/>
          <ac:spMkLst>
            <pc:docMk/>
            <pc:sldMk cId="3878791615" sldId="286"/>
            <ac:spMk id="51" creationId="{763C1781-8726-4FAC-8C45-FF40376BE409}"/>
          </ac:spMkLst>
        </pc:spChg>
        <pc:spChg chg="add del">
          <ac:chgData name="Lu,Jamie" userId="d1ec76e5-7b8b-4b6c-8317-d88f6e3e1433" providerId="ADAL" clId="{D93D3CE1-76C7-4F05-904F-8863D55C66BF}" dt="2020-11-30T11:48:21.527" v="5947" actId="26606"/>
          <ac:spMkLst>
            <pc:docMk/>
            <pc:sldMk cId="3878791615" sldId="286"/>
            <ac:spMk id="52" creationId="{07322A9E-F1EC-405E-8971-BA906EFFCCB8}"/>
          </ac:spMkLst>
        </pc:spChg>
        <pc:spChg chg="add del">
          <ac:chgData name="Lu,Jamie" userId="d1ec76e5-7b8b-4b6c-8317-d88f6e3e1433" providerId="ADAL" clId="{D93D3CE1-76C7-4F05-904F-8863D55C66BF}" dt="2020-11-30T11:48:21.527" v="5947" actId="26606"/>
          <ac:spMkLst>
            <pc:docMk/>
            <pc:sldMk cId="3878791615" sldId="286"/>
            <ac:spMk id="53" creationId="{301491B5-56C7-43DC-A3D9-861EECCA056A}"/>
          </ac:spMkLst>
        </pc:spChg>
        <pc:spChg chg="add del">
          <ac:chgData name="Lu,Jamie" userId="d1ec76e5-7b8b-4b6c-8317-d88f6e3e1433" providerId="ADAL" clId="{D93D3CE1-76C7-4F05-904F-8863D55C66BF}" dt="2020-11-30T11:48:21.527" v="5947" actId="26606"/>
          <ac:spMkLst>
            <pc:docMk/>
            <pc:sldMk cId="3878791615" sldId="286"/>
            <ac:spMk id="54" creationId="{A5704422-1118-4FD1-95AD-29A064EB80D9}"/>
          </ac:spMkLst>
        </pc:spChg>
        <pc:spChg chg="add del">
          <ac:chgData name="Lu,Jamie" userId="d1ec76e5-7b8b-4b6c-8317-d88f6e3e1433" providerId="ADAL" clId="{D93D3CE1-76C7-4F05-904F-8863D55C66BF}" dt="2020-11-30T11:48:21.527" v="5947" actId="26606"/>
          <ac:spMkLst>
            <pc:docMk/>
            <pc:sldMk cId="3878791615" sldId="286"/>
            <ac:spMk id="55" creationId="{237E2353-22DF-46E0-A200-FB30F8F394E2}"/>
          </ac:spMkLst>
        </pc:spChg>
        <pc:spChg chg="add del">
          <ac:chgData name="Lu,Jamie" userId="d1ec76e5-7b8b-4b6c-8317-d88f6e3e1433" providerId="ADAL" clId="{D93D3CE1-76C7-4F05-904F-8863D55C66BF}" dt="2020-11-30T11:48:21.527" v="5947" actId="26606"/>
          <ac:spMkLst>
            <pc:docMk/>
            <pc:sldMk cId="3878791615" sldId="286"/>
            <ac:spMk id="56" creationId="{A88B2AAA-B805-498E-A9E6-98B885855498}"/>
          </ac:spMkLst>
        </pc:spChg>
        <pc:spChg chg="add del">
          <ac:chgData name="Lu,Jamie" userId="d1ec76e5-7b8b-4b6c-8317-d88f6e3e1433" providerId="ADAL" clId="{D93D3CE1-76C7-4F05-904F-8863D55C66BF}" dt="2020-11-30T11:48:21.527" v="5947" actId="26606"/>
          <ac:spMkLst>
            <pc:docMk/>
            <pc:sldMk cId="3878791615" sldId="286"/>
            <ac:spMk id="57" creationId="{DD6138DB-057B-45F7-A5F4-E7BFDA20D02C}"/>
          </ac:spMkLst>
        </pc:spChg>
        <pc:spChg chg="add del">
          <ac:chgData name="Lu,Jamie" userId="d1ec76e5-7b8b-4b6c-8317-d88f6e3e1433" providerId="ADAL" clId="{D93D3CE1-76C7-4F05-904F-8863D55C66BF}" dt="2020-11-30T11:48:21.527" v="5947" actId="26606"/>
          <ac:spMkLst>
            <pc:docMk/>
            <pc:sldMk cId="3878791615" sldId="286"/>
            <ac:spMk id="58" creationId="{9B8051E0-19D7-43E1-BFD9-E6DBFEB3A3F1}"/>
          </ac:spMkLst>
        </pc:spChg>
        <pc:spChg chg="add del">
          <ac:chgData name="Lu,Jamie" userId="d1ec76e5-7b8b-4b6c-8317-d88f6e3e1433" providerId="ADAL" clId="{D93D3CE1-76C7-4F05-904F-8863D55C66BF}" dt="2020-11-30T11:48:21.527" v="5947" actId="26606"/>
          <ac:spMkLst>
            <pc:docMk/>
            <pc:sldMk cId="3878791615" sldId="286"/>
            <ac:spMk id="59" creationId="{79A54AB1-B64F-4843-BFAB-81CB74E66B65}"/>
          </ac:spMkLst>
        </pc:spChg>
        <pc:spChg chg="add del">
          <ac:chgData name="Lu,Jamie" userId="d1ec76e5-7b8b-4b6c-8317-d88f6e3e1433" providerId="ADAL" clId="{D93D3CE1-76C7-4F05-904F-8863D55C66BF}" dt="2020-11-30T11:48:21.527" v="5947" actId="26606"/>
          <ac:spMkLst>
            <pc:docMk/>
            <pc:sldMk cId="3878791615" sldId="286"/>
            <ac:spMk id="60" creationId="{4EDB2B02-86A2-46F5-A4BE-B7D9B10411D6}"/>
          </ac:spMkLst>
        </pc:spChg>
        <pc:spChg chg="add del">
          <ac:chgData name="Lu,Jamie" userId="d1ec76e5-7b8b-4b6c-8317-d88f6e3e1433" providerId="ADAL" clId="{D93D3CE1-76C7-4F05-904F-8863D55C66BF}" dt="2020-11-30T11:48:21.527" v="5947" actId="26606"/>
          <ac:spMkLst>
            <pc:docMk/>
            <pc:sldMk cId="3878791615" sldId="286"/>
            <ac:spMk id="61" creationId="{43954639-FB5D-41F4-9560-6F6DFE778425}"/>
          </ac:spMkLst>
        </pc:spChg>
        <pc:spChg chg="add del">
          <ac:chgData name="Lu,Jamie" userId="d1ec76e5-7b8b-4b6c-8317-d88f6e3e1433" providerId="ADAL" clId="{D93D3CE1-76C7-4F05-904F-8863D55C66BF}" dt="2020-11-30T11:48:21.527" v="5947" actId="26606"/>
          <ac:spMkLst>
            <pc:docMk/>
            <pc:sldMk cId="3878791615" sldId="286"/>
            <ac:spMk id="62" creationId="{E898931C-0323-41FA-A036-20F818B1FF81}"/>
          </ac:spMkLst>
        </pc:spChg>
        <pc:spChg chg="add del">
          <ac:chgData name="Lu,Jamie" userId="d1ec76e5-7b8b-4b6c-8317-d88f6e3e1433" providerId="ADAL" clId="{D93D3CE1-76C7-4F05-904F-8863D55C66BF}" dt="2020-11-30T11:48:21.527" v="5947" actId="26606"/>
          <ac:spMkLst>
            <pc:docMk/>
            <pc:sldMk cId="3878791615" sldId="286"/>
            <ac:spMk id="63" creationId="{3981F5C4-9AE1-404E-AF44-A4E6DB374F9D}"/>
          </ac:spMkLst>
        </pc:spChg>
        <pc:spChg chg="add">
          <ac:chgData name="Lu,Jamie" userId="d1ec76e5-7b8b-4b6c-8317-d88f6e3e1433" providerId="ADAL" clId="{D93D3CE1-76C7-4F05-904F-8863D55C66BF}" dt="2020-11-30T11:48:21.538" v="5948" actId="26606"/>
          <ac:spMkLst>
            <pc:docMk/>
            <pc:sldMk cId="3878791615" sldId="286"/>
            <ac:spMk id="65" creationId="{D928DD85-BB99-450D-A702-2683E0296282}"/>
          </ac:spMkLst>
        </pc:spChg>
        <pc:spChg chg="add">
          <ac:chgData name="Lu,Jamie" userId="d1ec76e5-7b8b-4b6c-8317-d88f6e3e1433" providerId="ADAL" clId="{D93D3CE1-76C7-4F05-904F-8863D55C66BF}" dt="2020-11-30T11:48:21.538" v="5948" actId="26606"/>
          <ac:spMkLst>
            <pc:docMk/>
            <pc:sldMk cId="3878791615" sldId="286"/>
            <ac:spMk id="66" creationId="{240E5BD2-4019-4012-A1AA-628900E659E9}"/>
          </ac:spMkLst>
        </pc:spChg>
        <pc:picChg chg="add mod ord">
          <ac:chgData name="Lu,Jamie" userId="d1ec76e5-7b8b-4b6c-8317-d88f6e3e1433" providerId="ADAL" clId="{D93D3CE1-76C7-4F05-904F-8863D55C66BF}" dt="2020-11-30T11:49:29.378" v="5979" actId="1076"/>
          <ac:picMkLst>
            <pc:docMk/>
            <pc:sldMk cId="3878791615" sldId="286"/>
            <ac:picMk id="6" creationId="{A9FDD520-35A9-4785-A3C1-E07A6AD74C20}"/>
          </ac:picMkLst>
        </pc:picChg>
        <pc:picChg chg="del">
          <ac:chgData name="Lu,Jamie" userId="d1ec76e5-7b8b-4b6c-8317-d88f6e3e1433" providerId="ADAL" clId="{D93D3CE1-76C7-4F05-904F-8863D55C66BF}" dt="2020-11-30T11:47:20.244" v="5936" actId="478"/>
          <ac:picMkLst>
            <pc:docMk/>
            <pc:sldMk cId="3878791615" sldId="286"/>
            <ac:picMk id="17" creationId="{F9D24E1A-3B34-43FB-A030-D3CD4F1FFF6A}"/>
          </ac:picMkLst>
        </pc:picChg>
      </pc:sldChg>
      <pc:sldChg chg="addSp delSp modSp new mod modTransition setBg">
        <pc:chgData name="Lu,Jamie" userId="d1ec76e5-7b8b-4b6c-8317-d88f6e3e1433" providerId="ADAL" clId="{D93D3CE1-76C7-4F05-904F-8863D55C66BF}" dt="2020-11-30T12:46:16.618" v="6172"/>
        <pc:sldMkLst>
          <pc:docMk/>
          <pc:sldMk cId="892641010" sldId="287"/>
        </pc:sldMkLst>
        <pc:spChg chg="mod">
          <ac:chgData name="Lu,Jamie" userId="d1ec76e5-7b8b-4b6c-8317-d88f6e3e1433" providerId="ADAL" clId="{D93D3CE1-76C7-4F05-904F-8863D55C66BF}" dt="2020-11-30T11:53:33.640" v="6021" actId="14100"/>
          <ac:spMkLst>
            <pc:docMk/>
            <pc:sldMk cId="892641010" sldId="287"/>
            <ac:spMk id="2" creationId="{40B4EA83-9695-403D-AEA9-676E8D742C2A}"/>
          </ac:spMkLst>
        </pc:spChg>
        <pc:spChg chg="add del mod">
          <ac:chgData name="Lu,Jamie" userId="d1ec76e5-7b8b-4b6c-8317-d88f6e3e1433" providerId="ADAL" clId="{D93D3CE1-76C7-4F05-904F-8863D55C66BF}" dt="2020-11-30T11:52:42.998" v="6016" actId="26606"/>
          <ac:spMkLst>
            <pc:docMk/>
            <pc:sldMk cId="892641010" sldId="287"/>
            <ac:spMk id="3" creationId="{44E4D569-F061-475F-903D-3CC215667735}"/>
          </ac:spMkLst>
        </pc:spChg>
        <pc:spChg chg="add del mod">
          <ac:chgData name="Lu,Jamie" userId="d1ec76e5-7b8b-4b6c-8317-d88f6e3e1433" providerId="ADAL" clId="{D93D3CE1-76C7-4F05-904F-8863D55C66BF}" dt="2020-11-30T11:52:05.809" v="6013" actId="931"/>
          <ac:spMkLst>
            <pc:docMk/>
            <pc:sldMk cId="892641010" sldId="287"/>
            <ac:spMk id="6" creationId="{DFA7374F-902B-4C4A-8669-2F80BDA94BC2}"/>
          </ac:spMkLst>
        </pc:spChg>
        <pc:spChg chg="add del">
          <ac:chgData name="Lu,Jamie" userId="d1ec76e5-7b8b-4b6c-8317-d88f6e3e1433" providerId="ADAL" clId="{D93D3CE1-76C7-4F05-904F-8863D55C66BF}" dt="2020-11-30T11:52:42.987" v="6015" actId="26606"/>
          <ac:spMkLst>
            <pc:docMk/>
            <pc:sldMk cId="892641010" sldId="287"/>
            <ac:spMk id="8" creationId="{C4E4288A-DFC8-40A2-90E5-70E851A933AD}"/>
          </ac:spMkLst>
        </pc:spChg>
        <pc:spChg chg="add del">
          <ac:chgData name="Lu,Jamie" userId="d1ec76e5-7b8b-4b6c-8317-d88f6e3e1433" providerId="ADAL" clId="{D93D3CE1-76C7-4F05-904F-8863D55C66BF}" dt="2020-11-30T11:52:42.987" v="6015" actId="26606"/>
          <ac:spMkLst>
            <pc:docMk/>
            <pc:sldMk cId="892641010" sldId="287"/>
            <ac:spMk id="10" creationId="{9AD93FD3-7DF2-4DC8-BD55-8B2EB5F63F2A}"/>
          </ac:spMkLst>
        </pc:spChg>
        <pc:spChg chg="add del">
          <ac:chgData name="Lu,Jamie" userId="d1ec76e5-7b8b-4b6c-8317-d88f6e3e1433" providerId="ADAL" clId="{D93D3CE1-76C7-4F05-904F-8863D55C66BF}" dt="2020-11-30T11:52:42.987" v="6015" actId="26606"/>
          <ac:spMkLst>
            <pc:docMk/>
            <pc:sldMk cId="892641010" sldId="287"/>
            <ac:spMk id="12" creationId="{956571CF-1434-4180-A385-D4AC63B6269D}"/>
          </ac:spMkLst>
        </pc:spChg>
        <pc:spChg chg="add del">
          <ac:chgData name="Lu,Jamie" userId="d1ec76e5-7b8b-4b6c-8317-d88f6e3e1433" providerId="ADAL" clId="{D93D3CE1-76C7-4F05-904F-8863D55C66BF}" dt="2020-11-30T11:52:42.987" v="6015" actId="26606"/>
          <ac:spMkLst>
            <pc:docMk/>
            <pc:sldMk cId="892641010" sldId="287"/>
            <ac:spMk id="14" creationId="{19D0EF7D-8D7F-4A18-A68B-92E2D448730D}"/>
          </ac:spMkLst>
        </pc:spChg>
        <pc:spChg chg="add del">
          <ac:chgData name="Lu,Jamie" userId="d1ec76e5-7b8b-4b6c-8317-d88f6e3e1433" providerId="ADAL" clId="{D93D3CE1-76C7-4F05-904F-8863D55C66BF}" dt="2020-11-30T11:52:58.192" v="6019" actId="26606"/>
          <ac:spMkLst>
            <pc:docMk/>
            <pc:sldMk cId="892641010" sldId="287"/>
            <ac:spMk id="20" creationId="{2643BE6C-86B7-4AB9-91E8-9B5DB45AC8EA}"/>
          </ac:spMkLst>
        </pc:spChg>
        <pc:spChg chg="add mod">
          <ac:chgData name="Lu,Jamie" userId="d1ec76e5-7b8b-4b6c-8317-d88f6e3e1433" providerId="ADAL" clId="{D93D3CE1-76C7-4F05-904F-8863D55C66BF}" dt="2020-11-30T11:53:49.435" v="6026" actId="14100"/>
          <ac:spMkLst>
            <pc:docMk/>
            <pc:sldMk cId="892641010" sldId="287"/>
            <ac:spMk id="23" creationId="{C81DD4E1-A35D-4594-9D88-F580950124BC}"/>
          </ac:spMkLst>
        </pc:spChg>
        <pc:spChg chg="add del">
          <ac:chgData name="Lu,Jamie" userId="d1ec76e5-7b8b-4b6c-8317-d88f6e3e1433" providerId="ADAL" clId="{D93D3CE1-76C7-4F05-904F-8863D55C66BF}" dt="2020-11-30T11:52:58.184" v="6018" actId="26606"/>
          <ac:spMkLst>
            <pc:docMk/>
            <pc:sldMk cId="892641010" sldId="287"/>
            <ac:spMk id="25" creationId="{3E443FD7-A66B-4AA0-872D-B088B9BC5F17}"/>
          </ac:spMkLst>
        </pc:spChg>
        <pc:spChg chg="add del">
          <ac:chgData name="Lu,Jamie" userId="d1ec76e5-7b8b-4b6c-8317-d88f6e3e1433" providerId="ADAL" clId="{D93D3CE1-76C7-4F05-904F-8863D55C66BF}" dt="2020-11-30T11:52:58.184" v="6018" actId="26606"/>
          <ac:spMkLst>
            <pc:docMk/>
            <pc:sldMk cId="892641010" sldId="287"/>
            <ac:spMk id="27" creationId="{C04BE0EF-3561-49B4-9A29-F283168A91C7}"/>
          </ac:spMkLst>
        </pc:spChg>
        <pc:spChg chg="add del">
          <ac:chgData name="Lu,Jamie" userId="d1ec76e5-7b8b-4b6c-8317-d88f6e3e1433" providerId="ADAL" clId="{D93D3CE1-76C7-4F05-904F-8863D55C66BF}" dt="2020-11-30T11:53:23.735" v="6020" actId="26606"/>
          <ac:spMkLst>
            <pc:docMk/>
            <pc:sldMk cId="892641010" sldId="287"/>
            <ac:spMk id="29" creationId="{9474BF3A-99A0-443B-8183-52CF1495D464}"/>
          </ac:spMkLst>
        </pc:spChg>
        <pc:spChg chg="add del">
          <ac:chgData name="Lu,Jamie" userId="d1ec76e5-7b8b-4b6c-8317-d88f6e3e1433" providerId="ADAL" clId="{D93D3CE1-76C7-4F05-904F-8863D55C66BF}" dt="2020-11-30T11:53:23.735" v="6020" actId="26606"/>
          <ac:spMkLst>
            <pc:docMk/>
            <pc:sldMk cId="892641010" sldId="287"/>
            <ac:spMk id="30" creationId="{FE973F92-838E-499A-9775-F247D6D060D4}"/>
          </ac:spMkLst>
        </pc:spChg>
        <pc:spChg chg="add">
          <ac:chgData name="Lu,Jamie" userId="d1ec76e5-7b8b-4b6c-8317-d88f6e3e1433" providerId="ADAL" clId="{D93D3CE1-76C7-4F05-904F-8863D55C66BF}" dt="2020-11-30T11:53:23.735" v="6020" actId="26606"/>
          <ac:spMkLst>
            <pc:docMk/>
            <pc:sldMk cId="892641010" sldId="287"/>
            <ac:spMk id="35" creationId="{3301E07F-4F79-4B58-8698-EF24DC1ECDBF}"/>
          </ac:spMkLst>
        </pc:spChg>
        <pc:spChg chg="add">
          <ac:chgData name="Lu,Jamie" userId="d1ec76e5-7b8b-4b6c-8317-d88f6e3e1433" providerId="ADAL" clId="{D93D3CE1-76C7-4F05-904F-8863D55C66BF}" dt="2020-11-30T11:53:23.735" v="6020" actId="26606"/>
          <ac:spMkLst>
            <pc:docMk/>
            <pc:sldMk cId="892641010" sldId="287"/>
            <ac:spMk id="37" creationId="{E58B2195-5055-402F-A3E7-53FF0E4980C3}"/>
          </ac:spMkLst>
        </pc:spChg>
        <pc:spChg chg="add">
          <ac:chgData name="Lu,Jamie" userId="d1ec76e5-7b8b-4b6c-8317-d88f6e3e1433" providerId="ADAL" clId="{D93D3CE1-76C7-4F05-904F-8863D55C66BF}" dt="2020-11-30T11:53:23.735" v="6020" actId="26606"/>
          <ac:spMkLst>
            <pc:docMk/>
            <pc:sldMk cId="892641010" sldId="287"/>
            <ac:spMk id="39" creationId="{9EE6F773-742A-491A-9A00-A2A150DF500A}"/>
          </ac:spMkLst>
        </pc:spChg>
        <pc:grpChg chg="add del">
          <ac:chgData name="Lu,Jamie" userId="d1ec76e5-7b8b-4b6c-8317-d88f6e3e1433" providerId="ADAL" clId="{D93D3CE1-76C7-4F05-904F-8863D55C66BF}" dt="2020-11-30T11:52:42.987" v="6015" actId="26606"/>
          <ac:grpSpMkLst>
            <pc:docMk/>
            <pc:sldMk cId="892641010" sldId="287"/>
            <ac:grpSpMk id="16" creationId="{C770F868-28FE-4B38-8FC7-E9C841B837FA}"/>
          </ac:grpSpMkLst>
        </pc:grpChg>
        <pc:picChg chg="add del mod">
          <ac:chgData name="Lu,Jamie" userId="d1ec76e5-7b8b-4b6c-8317-d88f6e3e1433" providerId="ADAL" clId="{D93D3CE1-76C7-4F05-904F-8863D55C66BF}" dt="2020-11-30T11:52:05.809" v="6013" actId="931"/>
          <ac:picMkLst>
            <pc:docMk/>
            <pc:sldMk cId="892641010" sldId="287"/>
            <ac:picMk id="5" creationId="{0D332946-7D33-4607-AC99-8C2FDD5C96D4}"/>
          </ac:picMkLst>
        </pc:picChg>
        <pc:picChg chg="add mod">
          <ac:chgData name="Lu,Jamie" userId="d1ec76e5-7b8b-4b6c-8317-d88f6e3e1433" providerId="ADAL" clId="{D93D3CE1-76C7-4F05-904F-8863D55C66BF}" dt="2020-11-30T11:53:23.735" v="6020" actId="26606"/>
          <ac:picMkLst>
            <pc:docMk/>
            <pc:sldMk cId="892641010" sldId="287"/>
            <ac:picMk id="7" creationId="{609655F3-A5FF-46B6-80F3-BD4D45E59205}"/>
          </ac:picMkLst>
        </pc:picChg>
      </pc:sldChg>
      <pc:sldChg chg="new del">
        <pc:chgData name="Lu,Jamie" userId="d1ec76e5-7b8b-4b6c-8317-d88f6e3e1433" providerId="ADAL" clId="{D93D3CE1-76C7-4F05-904F-8863D55C66BF}" dt="2020-11-30T12:00:55.998" v="6095" actId="680"/>
        <pc:sldMkLst>
          <pc:docMk/>
          <pc:sldMk cId="397466493" sldId="288"/>
        </pc:sldMkLst>
      </pc:sldChg>
      <pc:sldChg chg="new del">
        <pc:chgData name="Lu,Jamie" userId="d1ec76e5-7b8b-4b6c-8317-d88f6e3e1433" providerId="ADAL" clId="{D93D3CE1-76C7-4F05-904F-8863D55C66BF}" dt="2020-11-30T11:59:42.545" v="6077" actId="680"/>
        <pc:sldMkLst>
          <pc:docMk/>
          <pc:sldMk cId="3887160372" sldId="288"/>
        </pc:sldMkLst>
      </pc:sldChg>
      <pc:sldChg chg="addSp delSp modSp new mod modTransition setBg">
        <pc:chgData name="Lu,Jamie" userId="d1ec76e5-7b8b-4b6c-8317-d88f6e3e1433" providerId="ADAL" clId="{D93D3CE1-76C7-4F05-904F-8863D55C66BF}" dt="2020-12-03T01:08:25.264" v="6873" actId="14100"/>
        <pc:sldMkLst>
          <pc:docMk/>
          <pc:sldMk cId="4033861658" sldId="288"/>
        </pc:sldMkLst>
        <pc:spChg chg="mod">
          <ac:chgData name="Lu,Jamie" userId="d1ec76e5-7b8b-4b6c-8317-d88f6e3e1433" providerId="ADAL" clId="{D93D3CE1-76C7-4F05-904F-8863D55C66BF}" dt="2020-11-30T13:46:09.796" v="6361" actId="26606"/>
          <ac:spMkLst>
            <pc:docMk/>
            <pc:sldMk cId="4033861658" sldId="288"/>
            <ac:spMk id="2" creationId="{869D9B51-8F64-4CD8-A771-CB7BA3C00532}"/>
          </ac:spMkLst>
        </pc:spChg>
        <pc:spChg chg="mod">
          <ac:chgData name="Lu,Jamie" userId="d1ec76e5-7b8b-4b6c-8317-d88f6e3e1433" providerId="ADAL" clId="{D93D3CE1-76C7-4F05-904F-8863D55C66BF}" dt="2020-12-03T01:08:25.264" v="6873" actId="14100"/>
          <ac:spMkLst>
            <pc:docMk/>
            <pc:sldMk cId="4033861658" sldId="288"/>
            <ac:spMk id="3" creationId="{525F529A-4BF3-4477-A72A-C6729A0F6FC4}"/>
          </ac:spMkLst>
        </pc:spChg>
        <pc:spChg chg="add del">
          <ac:chgData name="Lu,Jamie" userId="d1ec76e5-7b8b-4b6c-8317-d88f6e3e1433" providerId="ADAL" clId="{D93D3CE1-76C7-4F05-904F-8863D55C66BF}" dt="2020-11-30T13:45:02.586" v="6329"/>
          <ac:spMkLst>
            <pc:docMk/>
            <pc:sldMk cId="4033861658" sldId="288"/>
            <ac:spMk id="4" creationId="{72CB7375-1C87-49CB-9779-48FDB1AD10FE}"/>
          </ac:spMkLst>
        </pc:spChg>
        <pc:spChg chg="add">
          <ac:chgData name="Lu,Jamie" userId="d1ec76e5-7b8b-4b6c-8317-d88f6e3e1433" providerId="ADAL" clId="{D93D3CE1-76C7-4F05-904F-8863D55C66BF}" dt="2020-11-30T13:46:09.796" v="6361" actId="26606"/>
          <ac:spMkLst>
            <pc:docMk/>
            <pc:sldMk cId="4033861658" sldId="288"/>
            <ac:spMk id="8" creationId="{E8A8EAB8-D2FF-444D-B34B-7D32F106AD0E}"/>
          </ac:spMkLst>
        </pc:spChg>
        <pc:cxnChg chg="add">
          <ac:chgData name="Lu,Jamie" userId="d1ec76e5-7b8b-4b6c-8317-d88f6e3e1433" providerId="ADAL" clId="{D93D3CE1-76C7-4F05-904F-8863D55C66BF}" dt="2020-11-30T13:46:09.796" v="6361" actId="26606"/>
          <ac:cxnSpMkLst>
            <pc:docMk/>
            <pc:sldMk cId="4033861658" sldId="288"/>
            <ac:cxnSpMk id="10" creationId="{067633D1-6EE6-4118-B9F0-B363477BEE7A}"/>
          </ac:cxnSpMkLst>
        </pc:cxnChg>
        <pc:cxnChg chg="add">
          <ac:chgData name="Lu,Jamie" userId="d1ec76e5-7b8b-4b6c-8317-d88f6e3e1433" providerId="ADAL" clId="{D93D3CE1-76C7-4F05-904F-8863D55C66BF}" dt="2020-11-30T13:46:09.796" v="6361" actId="26606"/>
          <ac:cxnSpMkLst>
            <pc:docMk/>
            <pc:sldMk cId="4033861658" sldId="288"/>
            <ac:cxnSpMk id="12" creationId="{4AD7FFC6-42A9-49CB-B5E9-B3F6B038331B}"/>
          </ac:cxnSpMkLst>
        </pc:cxnChg>
      </pc:sldChg>
      <pc:sldChg chg="addSp delSp modSp add mod modTransition setBg setClrOvrMap">
        <pc:chgData name="Lu,Jamie" userId="d1ec76e5-7b8b-4b6c-8317-d88f6e3e1433" providerId="ADAL" clId="{D93D3CE1-76C7-4F05-904F-8863D55C66BF}" dt="2020-11-30T18:05:30.720" v="6629"/>
        <pc:sldMkLst>
          <pc:docMk/>
          <pc:sldMk cId="182730162" sldId="289"/>
        </pc:sldMkLst>
        <pc:spChg chg="del">
          <ac:chgData name="Lu,Jamie" userId="d1ec76e5-7b8b-4b6c-8317-d88f6e3e1433" providerId="ADAL" clId="{D93D3CE1-76C7-4F05-904F-8863D55C66BF}" dt="2020-11-30T13:43:28.145" v="6298" actId="478"/>
          <ac:spMkLst>
            <pc:docMk/>
            <pc:sldMk cId="182730162" sldId="289"/>
            <ac:spMk id="2" creationId="{869D9B51-8F64-4CD8-A771-CB7BA3C00532}"/>
          </ac:spMkLst>
        </pc:spChg>
        <pc:spChg chg="del">
          <ac:chgData name="Lu,Jamie" userId="d1ec76e5-7b8b-4b6c-8317-d88f6e3e1433" providerId="ADAL" clId="{D93D3CE1-76C7-4F05-904F-8863D55C66BF}" dt="2020-11-30T13:43:26.288" v="6297" actId="478"/>
          <ac:spMkLst>
            <pc:docMk/>
            <pc:sldMk cId="182730162" sldId="289"/>
            <ac:spMk id="3" creationId="{525F529A-4BF3-4477-A72A-C6729A0F6FC4}"/>
          </ac:spMkLst>
        </pc:spChg>
        <pc:spChg chg="add del mod">
          <ac:chgData name="Lu,Jamie" userId="d1ec76e5-7b8b-4b6c-8317-d88f6e3e1433" providerId="ADAL" clId="{D93D3CE1-76C7-4F05-904F-8863D55C66BF}" dt="2020-11-30T13:43:31.537" v="6299"/>
          <ac:spMkLst>
            <pc:docMk/>
            <pc:sldMk cId="182730162" sldId="289"/>
            <ac:spMk id="5" creationId="{C4D59192-F344-4526-97CB-A3B1BAD25B99}"/>
          </ac:spMkLst>
        </pc:spChg>
        <pc:spChg chg="add del mod">
          <ac:chgData name="Lu,Jamie" userId="d1ec76e5-7b8b-4b6c-8317-d88f6e3e1433" providerId="ADAL" clId="{D93D3CE1-76C7-4F05-904F-8863D55C66BF}" dt="2020-11-30T13:43:57.003" v="6314" actId="26606"/>
          <ac:spMkLst>
            <pc:docMk/>
            <pc:sldMk cId="182730162" sldId="289"/>
            <ac:spMk id="7" creationId="{3B91A47A-4ABD-4E79-BE3E-F92E28A0702C}"/>
          </ac:spMkLst>
        </pc:spChg>
        <pc:spChg chg="add del">
          <ac:chgData name="Lu,Jamie" userId="d1ec76e5-7b8b-4b6c-8317-d88f6e3e1433" providerId="ADAL" clId="{D93D3CE1-76C7-4F05-904F-8863D55C66BF}" dt="2020-11-30T13:43:38.587" v="6305" actId="26606"/>
          <ac:spMkLst>
            <pc:docMk/>
            <pc:sldMk cId="182730162" sldId="289"/>
            <ac:spMk id="10" creationId="{7CA0DAA6-33B8-4A25-810D-2F4D816FB40E}"/>
          </ac:spMkLst>
        </pc:spChg>
        <pc:spChg chg="add del">
          <ac:chgData name="Lu,Jamie" userId="d1ec76e5-7b8b-4b6c-8317-d88f6e3e1433" providerId="ADAL" clId="{D93D3CE1-76C7-4F05-904F-8863D55C66BF}" dt="2020-11-30T13:43:38.587" v="6305" actId="26606"/>
          <ac:spMkLst>
            <pc:docMk/>
            <pc:sldMk cId="182730162" sldId="289"/>
            <ac:spMk id="11" creationId="{3B91A47A-4ABD-4E79-BE3E-F92E28A0702C}"/>
          </ac:spMkLst>
        </pc:spChg>
        <pc:spChg chg="add del">
          <ac:chgData name="Lu,Jamie" userId="d1ec76e5-7b8b-4b6c-8317-d88f6e3e1433" providerId="ADAL" clId="{D93D3CE1-76C7-4F05-904F-8863D55C66BF}" dt="2020-11-30T13:43:36.604" v="6301" actId="26606"/>
          <ac:spMkLst>
            <pc:docMk/>
            <pc:sldMk cId="182730162" sldId="289"/>
            <ac:spMk id="13" creationId="{42A4FC2C-047E-45A5-965D-8E1E3BF09BC6}"/>
          </ac:spMkLst>
        </pc:spChg>
        <pc:spChg chg="add del">
          <ac:chgData name="Lu,Jamie" userId="d1ec76e5-7b8b-4b6c-8317-d88f6e3e1433" providerId="ADAL" clId="{D93D3CE1-76C7-4F05-904F-8863D55C66BF}" dt="2020-11-30T13:43:40.415" v="6307" actId="26606"/>
          <ac:spMkLst>
            <pc:docMk/>
            <pc:sldMk cId="182730162" sldId="289"/>
            <ac:spMk id="14" creationId="{7EBFDB7D-DD97-44CE-AFFB-458781A3DB9B}"/>
          </ac:spMkLst>
        </pc:spChg>
        <pc:spChg chg="add del">
          <ac:chgData name="Lu,Jamie" userId="d1ec76e5-7b8b-4b6c-8317-d88f6e3e1433" providerId="ADAL" clId="{D93D3CE1-76C7-4F05-904F-8863D55C66BF}" dt="2020-11-30T13:43:40.415" v="6307" actId="26606"/>
          <ac:spMkLst>
            <pc:docMk/>
            <pc:sldMk cId="182730162" sldId="289"/>
            <ac:spMk id="15" creationId="{50F864A1-23CF-4954-887F-3C4458622A68}"/>
          </ac:spMkLst>
        </pc:spChg>
        <pc:spChg chg="add del">
          <ac:chgData name="Lu,Jamie" userId="d1ec76e5-7b8b-4b6c-8317-d88f6e3e1433" providerId="ADAL" clId="{D93D3CE1-76C7-4F05-904F-8863D55C66BF}" dt="2020-11-30T13:43:40.415" v="6307" actId="26606"/>
          <ac:spMkLst>
            <pc:docMk/>
            <pc:sldMk cId="182730162" sldId="289"/>
            <ac:spMk id="17" creationId="{8D313E8C-7457-407E-BDA5-EACA44D38247}"/>
          </ac:spMkLst>
        </pc:spChg>
        <pc:spChg chg="add del">
          <ac:chgData name="Lu,Jamie" userId="d1ec76e5-7b8b-4b6c-8317-d88f6e3e1433" providerId="ADAL" clId="{D93D3CE1-76C7-4F05-904F-8863D55C66BF}" dt="2020-11-30T13:43:46.885" v="6309" actId="26606"/>
          <ac:spMkLst>
            <pc:docMk/>
            <pc:sldMk cId="182730162" sldId="289"/>
            <ac:spMk id="19" creationId="{B670DBD5-770C-4383-9F54-5B86E86BD5BB}"/>
          </ac:spMkLst>
        </pc:spChg>
        <pc:spChg chg="add del">
          <ac:chgData name="Lu,Jamie" userId="d1ec76e5-7b8b-4b6c-8317-d88f6e3e1433" providerId="ADAL" clId="{D93D3CE1-76C7-4F05-904F-8863D55C66BF}" dt="2020-11-30T13:43:47.796" v="6311" actId="26606"/>
          <ac:spMkLst>
            <pc:docMk/>
            <pc:sldMk cId="182730162" sldId="289"/>
            <ac:spMk id="21" creationId="{DE85DFFE-C3E0-4030-AE7F-A60F0A82AA42}"/>
          </ac:spMkLst>
        </pc:spChg>
        <pc:spChg chg="add del">
          <ac:chgData name="Lu,Jamie" userId="d1ec76e5-7b8b-4b6c-8317-d88f6e3e1433" providerId="ADAL" clId="{D93D3CE1-76C7-4F05-904F-8863D55C66BF}" dt="2020-11-30T13:43:56.998" v="6313" actId="26606"/>
          <ac:spMkLst>
            <pc:docMk/>
            <pc:sldMk cId="182730162" sldId="289"/>
            <ac:spMk id="23" creationId="{B670DBD5-770C-4383-9F54-5B86E86BD5BB}"/>
          </ac:spMkLst>
        </pc:spChg>
        <pc:spChg chg="add del">
          <ac:chgData name="Lu,Jamie" userId="d1ec76e5-7b8b-4b6c-8317-d88f6e3e1433" providerId="ADAL" clId="{D93D3CE1-76C7-4F05-904F-8863D55C66BF}" dt="2020-11-30T13:44:35.825" v="6323" actId="478"/>
          <ac:spMkLst>
            <pc:docMk/>
            <pc:sldMk cId="182730162" sldId="289"/>
            <ac:spMk id="25" creationId="{3B91A47A-4ABD-4E79-BE3E-F92E28A0702C}"/>
          </ac:spMkLst>
        </pc:spChg>
        <pc:picChg chg="add mod modCrop">
          <ac:chgData name="Lu,Jamie" userId="d1ec76e5-7b8b-4b6c-8317-d88f6e3e1433" providerId="ADAL" clId="{D93D3CE1-76C7-4F05-904F-8863D55C66BF}" dt="2020-11-30T13:44:44.892" v="6327" actId="14100"/>
          <ac:picMkLst>
            <pc:docMk/>
            <pc:sldMk cId="182730162" sldId="289"/>
            <ac:picMk id="8" creationId="{72082035-9CD6-4884-A988-6311D8B62A03}"/>
          </ac:picMkLst>
        </pc:picChg>
      </pc:sldChg>
      <pc:sldChg chg="modSp add mod">
        <pc:chgData name="Lu,Jamie" userId="d1ec76e5-7b8b-4b6c-8317-d88f6e3e1433" providerId="ADAL" clId="{D93D3CE1-76C7-4F05-904F-8863D55C66BF}" dt="2020-12-03T14:01:36.689" v="6923" actId="14100"/>
        <pc:sldMkLst>
          <pc:docMk/>
          <pc:sldMk cId="1173374856" sldId="290"/>
        </pc:sldMkLst>
        <pc:spChg chg="mod">
          <ac:chgData name="Lu,Jamie" userId="d1ec76e5-7b8b-4b6c-8317-d88f6e3e1433" providerId="ADAL" clId="{D93D3CE1-76C7-4F05-904F-8863D55C66BF}" dt="2020-12-03T14:00:46.892" v="6915" actId="1076"/>
          <ac:spMkLst>
            <pc:docMk/>
            <pc:sldMk cId="1173374856" sldId="290"/>
            <ac:spMk id="2" creationId="{16EDBA1F-661A-42F3-8765-4A0C810DDB61}"/>
          </ac:spMkLst>
        </pc:spChg>
        <pc:spChg chg="mod">
          <ac:chgData name="Lu,Jamie" userId="d1ec76e5-7b8b-4b6c-8317-d88f6e3e1433" providerId="ADAL" clId="{D93D3CE1-76C7-4F05-904F-8863D55C66BF}" dt="2020-12-03T14:01:36.689" v="6923" actId="14100"/>
          <ac:spMkLst>
            <pc:docMk/>
            <pc:sldMk cId="1173374856" sldId="290"/>
            <ac:spMk id="3" creationId="{AA9A65B1-EB3E-4E95-869E-91168FFCD2E2}"/>
          </ac:spMkLst>
        </pc:spChg>
      </pc:sldChg>
      <pc:sldChg chg="addSp delSp modSp add mod modTransition">
        <pc:chgData name="Lu,Jamie" userId="d1ec76e5-7b8b-4b6c-8317-d88f6e3e1433" providerId="ADAL" clId="{D93D3CE1-76C7-4F05-904F-8863D55C66BF}" dt="2020-11-30T15:03:29.395" v="6502"/>
        <pc:sldMkLst>
          <pc:docMk/>
          <pc:sldMk cId="2222439877" sldId="291"/>
        </pc:sldMkLst>
        <pc:spChg chg="mod">
          <ac:chgData name="Lu,Jamie" userId="d1ec76e5-7b8b-4b6c-8317-d88f6e3e1433" providerId="ADAL" clId="{D93D3CE1-76C7-4F05-904F-8863D55C66BF}" dt="2020-11-30T15:03:18.581" v="6501" actId="26606"/>
          <ac:spMkLst>
            <pc:docMk/>
            <pc:sldMk cId="2222439877" sldId="291"/>
            <ac:spMk id="2" creationId="{CB6C690E-4D9F-4221-A358-53A801E2EBC3}"/>
          </ac:spMkLst>
        </pc:spChg>
        <pc:spChg chg="add del mod">
          <ac:chgData name="Lu,Jamie" userId="d1ec76e5-7b8b-4b6c-8317-d88f6e3e1433" providerId="ADAL" clId="{D93D3CE1-76C7-4F05-904F-8863D55C66BF}" dt="2020-11-30T15:03:12.579" v="6500" actId="931"/>
          <ac:spMkLst>
            <pc:docMk/>
            <pc:sldMk cId="2222439877" sldId="291"/>
            <ac:spMk id="4" creationId="{3BEBC140-E196-4016-A19A-95A05B7ABC34}"/>
          </ac:spMkLst>
        </pc:spChg>
        <pc:spChg chg="mod ord">
          <ac:chgData name="Lu,Jamie" userId="d1ec76e5-7b8b-4b6c-8317-d88f6e3e1433" providerId="ADAL" clId="{D93D3CE1-76C7-4F05-904F-8863D55C66BF}" dt="2020-11-30T15:03:18.581" v="6501" actId="26606"/>
          <ac:spMkLst>
            <pc:docMk/>
            <pc:sldMk cId="2222439877" sldId="291"/>
            <ac:spMk id="7" creationId="{71BF6DF0-7F54-4C87-9BDE-E7E1FE7C53F3}"/>
          </ac:spMkLst>
        </pc:spChg>
        <pc:spChg chg="del">
          <ac:chgData name="Lu,Jamie" userId="d1ec76e5-7b8b-4b6c-8317-d88f6e3e1433" providerId="ADAL" clId="{D93D3CE1-76C7-4F05-904F-8863D55C66BF}" dt="2020-11-30T15:03:18.581" v="6501" actId="26606"/>
          <ac:spMkLst>
            <pc:docMk/>
            <pc:sldMk cId="2222439877" sldId="291"/>
            <ac:spMk id="65" creationId="{D928DD85-BB99-450D-A702-2683E0296282}"/>
          </ac:spMkLst>
        </pc:spChg>
        <pc:spChg chg="del">
          <ac:chgData name="Lu,Jamie" userId="d1ec76e5-7b8b-4b6c-8317-d88f6e3e1433" providerId="ADAL" clId="{D93D3CE1-76C7-4F05-904F-8863D55C66BF}" dt="2020-11-30T15:03:18.581" v="6501" actId="26606"/>
          <ac:spMkLst>
            <pc:docMk/>
            <pc:sldMk cId="2222439877" sldId="291"/>
            <ac:spMk id="66" creationId="{240E5BD2-4019-4012-A1AA-628900E659E9}"/>
          </ac:spMkLst>
        </pc:spChg>
        <pc:spChg chg="add">
          <ac:chgData name="Lu,Jamie" userId="d1ec76e5-7b8b-4b6c-8317-d88f6e3e1433" providerId="ADAL" clId="{D93D3CE1-76C7-4F05-904F-8863D55C66BF}" dt="2020-11-30T15:03:18.581" v="6501" actId="26606"/>
          <ac:spMkLst>
            <pc:docMk/>
            <pc:sldMk cId="2222439877" sldId="291"/>
            <ac:spMk id="71" creationId="{9AA72BD9-2C5A-4EDC-931F-5AA08EACA0F3}"/>
          </ac:spMkLst>
        </pc:spChg>
        <pc:spChg chg="add">
          <ac:chgData name="Lu,Jamie" userId="d1ec76e5-7b8b-4b6c-8317-d88f6e3e1433" providerId="ADAL" clId="{D93D3CE1-76C7-4F05-904F-8863D55C66BF}" dt="2020-11-30T15:03:18.581" v="6501" actId="26606"/>
          <ac:spMkLst>
            <pc:docMk/>
            <pc:sldMk cId="2222439877" sldId="291"/>
            <ac:spMk id="73" creationId="{DD3981AC-7B61-4947-BCF3-F7AA7FA385B9}"/>
          </ac:spMkLst>
        </pc:spChg>
        <pc:spChg chg="add">
          <ac:chgData name="Lu,Jamie" userId="d1ec76e5-7b8b-4b6c-8317-d88f6e3e1433" providerId="ADAL" clId="{D93D3CE1-76C7-4F05-904F-8863D55C66BF}" dt="2020-11-30T15:03:18.581" v="6501" actId="26606"/>
          <ac:spMkLst>
            <pc:docMk/>
            <pc:sldMk cId="2222439877" sldId="291"/>
            <ac:spMk id="75" creationId="{55D4142C-5077-457F-A6AD-3FECFDB39685}"/>
          </ac:spMkLst>
        </pc:spChg>
        <pc:spChg chg="add">
          <ac:chgData name="Lu,Jamie" userId="d1ec76e5-7b8b-4b6c-8317-d88f6e3e1433" providerId="ADAL" clId="{D93D3CE1-76C7-4F05-904F-8863D55C66BF}" dt="2020-11-30T15:03:18.581" v="6501" actId="26606"/>
          <ac:spMkLst>
            <pc:docMk/>
            <pc:sldMk cId="2222439877" sldId="291"/>
            <ac:spMk id="77" creationId="{7A5F0580-5EE9-419F-96EE-B6529EF6E7D0}"/>
          </ac:spMkLst>
        </pc:spChg>
        <pc:picChg chg="del mod">
          <ac:chgData name="Lu,Jamie" userId="d1ec76e5-7b8b-4b6c-8317-d88f6e3e1433" providerId="ADAL" clId="{D93D3CE1-76C7-4F05-904F-8863D55C66BF}" dt="2020-11-30T15:01:49.142" v="6499" actId="478"/>
          <ac:picMkLst>
            <pc:docMk/>
            <pc:sldMk cId="2222439877" sldId="291"/>
            <ac:picMk id="6" creationId="{A9FDD520-35A9-4785-A3C1-E07A6AD74C20}"/>
          </ac:picMkLst>
        </pc:picChg>
        <pc:picChg chg="add mod ord">
          <ac:chgData name="Lu,Jamie" userId="d1ec76e5-7b8b-4b6c-8317-d88f6e3e1433" providerId="ADAL" clId="{D93D3CE1-76C7-4F05-904F-8863D55C66BF}" dt="2020-11-30T15:03:18.581" v="6501" actId="26606"/>
          <ac:picMkLst>
            <pc:docMk/>
            <pc:sldMk cId="2222439877" sldId="291"/>
            <ac:picMk id="8" creationId="{6144CDE9-034E-4C61-AB5A-3C76F3CB9433}"/>
          </ac:picMkLst>
        </pc:picChg>
      </pc:sldChg>
      <pc:sldChg chg="addSp delSp modSp new mod modTransition setBg setClrOvrMap">
        <pc:chgData name="Lu,Jamie" userId="d1ec76e5-7b8b-4b6c-8317-d88f6e3e1433" providerId="ADAL" clId="{D93D3CE1-76C7-4F05-904F-8863D55C66BF}" dt="2020-11-30T15:07:10.880" v="6576"/>
        <pc:sldMkLst>
          <pc:docMk/>
          <pc:sldMk cId="2222994883" sldId="292"/>
        </pc:sldMkLst>
        <pc:spChg chg="mod ord">
          <ac:chgData name="Lu,Jamie" userId="d1ec76e5-7b8b-4b6c-8317-d88f6e3e1433" providerId="ADAL" clId="{D93D3CE1-76C7-4F05-904F-8863D55C66BF}" dt="2020-11-30T15:06:44.999" v="6573" actId="26606"/>
          <ac:spMkLst>
            <pc:docMk/>
            <pc:sldMk cId="2222994883" sldId="292"/>
            <ac:spMk id="2" creationId="{65842810-1AF4-493A-9BC3-0BAFF97F6AD4}"/>
          </ac:spMkLst>
        </pc:spChg>
        <pc:spChg chg="del mod">
          <ac:chgData name="Lu,Jamie" userId="d1ec76e5-7b8b-4b6c-8317-d88f6e3e1433" providerId="ADAL" clId="{D93D3CE1-76C7-4F05-904F-8863D55C66BF}" dt="2020-11-30T15:06:07.814" v="6570" actId="478"/>
          <ac:spMkLst>
            <pc:docMk/>
            <pc:sldMk cId="2222994883" sldId="292"/>
            <ac:spMk id="3" creationId="{9DFF174D-BFBA-45A3-822D-1598824F9A25}"/>
          </ac:spMkLst>
        </pc:spChg>
        <pc:spChg chg="add del mod">
          <ac:chgData name="Lu,Jamie" userId="d1ec76e5-7b8b-4b6c-8317-d88f6e3e1433" providerId="ADAL" clId="{D93D3CE1-76C7-4F05-904F-8863D55C66BF}" dt="2020-11-30T15:05:07.431" v="6533" actId="478"/>
          <ac:spMkLst>
            <pc:docMk/>
            <pc:sldMk cId="2222994883" sldId="292"/>
            <ac:spMk id="6" creationId="{99293EBB-BB70-45A3-A001-9DB177163ACE}"/>
          </ac:spMkLst>
        </pc:spChg>
        <pc:spChg chg="add del mod">
          <ac:chgData name="Lu,Jamie" userId="d1ec76e5-7b8b-4b6c-8317-d88f6e3e1433" providerId="ADAL" clId="{D93D3CE1-76C7-4F05-904F-8863D55C66BF}" dt="2020-11-30T15:06:11.447" v="6571" actId="478"/>
          <ac:spMkLst>
            <pc:docMk/>
            <pc:sldMk cId="2222994883" sldId="292"/>
            <ac:spMk id="9" creationId="{139CD445-2710-4736-878B-2CE41ECD14C2}"/>
          </ac:spMkLst>
        </pc:spChg>
        <pc:spChg chg="add mod">
          <ac:chgData name="Lu,Jamie" userId="d1ec76e5-7b8b-4b6c-8317-d88f6e3e1433" providerId="ADAL" clId="{D93D3CE1-76C7-4F05-904F-8863D55C66BF}" dt="2020-11-30T15:06:53.518" v="6574" actId="1076"/>
          <ac:spMkLst>
            <pc:docMk/>
            <pc:sldMk cId="2222994883" sldId="292"/>
            <ac:spMk id="12" creationId="{8CEFEB76-5B6C-4E12-88B7-187337580211}"/>
          </ac:spMkLst>
        </pc:spChg>
        <pc:spChg chg="add del">
          <ac:chgData name="Lu,Jamie" userId="d1ec76e5-7b8b-4b6c-8317-d88f6e3e1433" providerId="ADAL" clId="{D93D3CE1-76C7-4F05-904F-8863D55C66BF}" dt="2020-11-30T15:05:11.479" v="6535" actId="26606"/>
          <ac:spMkLst>
            <pc:docMk/>
            <pc:sldMk cId="2222994883" sldId="292"/>
            <ac:spMk id="14" creationId="{0671A8AE-40A1-4631-A6B8-581AFF065482}"/>
          </ac:spMkLst>
        </pc:spChg>
        <pc:spChg chg="add del">
          <ac:chgData name="Lu,Jamie" userId="d1ec76e5-7b8b-4b6c-8317-d88f6e3e1433" providerId="ADAL" clId="{D93D3CE1-76C7-4F05-904F-8863D55C66BF}" dt="2020-11-30T15:05:11.479" v="6535" actId="26606"/>
          <ac:spMkLst>
            <pc:docMk/>
            <pc:sldMk cId="2222994883" sldId="292"/>
            <ac:spMk id="16" creationId="{AB58EF07-17C2-48CF-ABB0-EEF1F17CB8F0}"/>
          </ac:spMkLst>
        </pc:spChg>
        <pc:spChg chg="add del">
          <ac:chgData name="Lu,Jamie" userId="d1ec76e5-7b8b-4b6c-8317-d88f6e3e1433" providerId="ADAL" clId="{D93D3CE1-76C7-4F05-904F-8863D55C66BF}" dt="2020-11-30T15:05:11.479" v="6535" actId="26606"/>
          <ac:spMkLst>
            <pc:docMk/>
            <pc:sldMk cId="2222994883" sldId="292"/>
            <ac:spMk id="18" creationId="{AF2F604E-43BE-4DC3-B983-E071523364F8}"/>
          </ac:spMkLst>
        </pc:spChg>
        <pc:spChg chg="add del">
          <ac:chgData name="Lu,Jamie" userId="d1ec76e5-7b8b-4b6c-8317-d88f6e3e1433" providerId="ADAL" clId="{D93D3CE1-76C7-4F05-904F-8863D55C66BF}" dt="2020-11-30T15:05:11.479" v="6535" actId="26606"/>
          <ac:spMkLst>
            <pc:docMk/>
            <pc:sldMk cId="2222994883" sldId="292"/>
            <ac:spMk id="20" creationId="{08C9B587-E65E-4B52-B37C-ABEBB6E87928}"/>
          </ac:spMkLst>
        </pc:spChg>
        <pc:spChg chg="add del">
          <ac:chgData name="Lu,Jamie" userId="d1ec76e5-7b8b-4b6c-8317-d88f6e3e1433" providerId="ADAL" clId="{D93D3CE1-76C7-4F05-904F-8863D55C66BF}" dt="2020-11-30T15:05:15.266" v="6537" actId="26606"/>
          <ac:spMkLst>
            <pc:docMk/>
            <pc:sldMk cId="2222994883" sldId="292"/>
            <ac:spMk id="22" creationId="{5A59F003-E00A-43F9-91DC-CC54E3B87466}"/>
          </ac:spMkLst>
        </pc:spChg>
        <pc:spChg chg="add del">
          <ac:chgData name="Lu,Jamie" userId="d1ec76e5-7b8b-4b6c-8317-d88f6e3e1433" providerId="ADAL" clId="{D93D3CE1-76C7-4F05-904F-8863D55C66BF}" dt="2020-11-30T15:05:15.266" v="6537" actId="26606"/>
          <ac:spMkLst>
            <pc:docMk/>
            <pc:sldMk cId="2222994883" sldId="292"/>
            <ac:spMk id="23" creationId="{D74A4382-E3AD-430A-9A1F-DFA3E0E77A7D}"/>
          </ac:spMkLst>
        </pc:spChg>
        <pc:spChg chg="add del">
          <ac:chgData name="Lu,Jamie" userId="d1ec76e5-7b8b-4b6c-8317-d88f6e3e1433" providerId="ADAL" clId="{D93D3CE1-76C7-4F05-904F-8863D55C66BF}" dt="2020-11-30T15:05:15.266" v="6537" actId="26606"/>
          <ac:spMkLst>
            <pc:docMk/>
            <pc:sldMk cId="2222994883" sldId="292"/>
            <ac:spMk id="24" creationId="{79F40191-0F44-4FD1-82CC-ACB507C14BE6}"/>
          </ac:spMkLst>
        </pc:spChg>
        <pc:spChg chg="add del">
          <ac:chgData name="Lu,Jamie" userId="d1ec76e5-7b8b-4b6c-8317-d88f6e3e1433" providerId="ADAL" clId="{D93D3CE1-76C7-4F05-904F-8863D55C66BF}" dt="2020-11-30T15:05:16.353" v="6539" actId="26606"/>
          <ac:spMkLst>
            <pc:docMk/>
            <pc:sldMk cId="2222994883" sldId="292"/>
            <ac:spMk id="26" creationId="{22A397E7-BF60-45B2-84C7-B074B76C37A7}"/>
          </ac:spMkLst>
        </pc:spChg>
        <pc:spChg chg="add del">
          <ac:chgData name="Lu,Jamie" userId="d1ec76e5-7b8b-4b6c-8317-d88f6e3e1433" providerId="ADAL" clId="{D93D3CE1-76C7-4F05-904F-8863D55C66BF}" dt="2020-11-30T15:05:16.353" v="6539" actId="26606"/>
          <ac:spMkLst>
            <pc:docMk/>
            <pc:sldMk cId="2222994883" sldId="292"/>
            <ac:spMk id="27" creationId="{890DEF05-784E-4B61-89E4-04C4ECF4E5A0}"/>
          </ac:spMkLst>
        </pc:spChg>
        <pc:picChg chg="add del mod">
          <ac:chgData name="Lu,Jamie" userId="d1ec76e5-7b8b-4b6c-8317-d88f6e3e1433" providerId="ADAL" clId="{D93D3CE1-76C7-4F05-904F-8863D55C66BF}" dt="2020-11-30T15:05:07.431" v="6533" actId="478"/>
          <ac:picMkLst>
            <pc:docMk/>
            <pc:sldMk cId="2222994883" sldId="292"/>
            <ac:picMk id="5" creationId="{72FFBCB6-50C8-430B-B3FA-81304E3E3833}"/>
          </ac:picMkLst>
        </pc:picChg>
        <pc:picChg chg="add del mod ord">
          <ac:chgData name="Lu,Jamie" userId="d1ec76e5-7b8b-4b6c-8317-d88f6e3e1433" providerId="ADAL" clId="{D93D3CE1-76C7-4F05-904F-8863D55C66BF}" dt="2020-11-30T15:06:11.447" v="6571" actId="478"/>
          <ac:picMkLst>
            <pc:docMk/>
            <pc:sldMk cId="2222994883" sldId="292"/>
            <ac:picMk id="8" creationId="{1E96B773-2B60-46EA-AB0C-A92C8DA89657}"/>
          </ac:picMkLst>
        </pc:picChg>
        <pc:picChg chg="add mod">
          <ac:chgData name="Lu,Jamie" userId="d1ec76e5-7b8b-4b6c-8317-d88f6e3e1433" providerId="ADAL" clId="{D93D3CE1-76C7-4F05-904F-8863D55C66BF}" dt="2020-11-30T15:06:58.364" v="6575" actId="14100"/>
          <ac:picMkLst>
            <pc:docMk/>
            <pc:sldMk cId="2222994883" sldId="292"/>
            <ac:picMk id="11" creationId="{2C4A336E-C512-48EE-8C38-8CBE51FAA1FD}"/>
          </ac:picMkLst>
        </pc:picChg>
        <pc:cxnChg chg="add del">
          <ac:chgData name="Lu,Jamie" userId="d1ec76e5-7b8b-4b6c-8317-d88f6e3e1433" providerId="ADAL" clId="{D93D3CE1-76C7-4F05-904F-8863D55C66BF}" dt="2020-11-30T15:05:16.353" v="6539" actId="26606"/>
          <ac:cxnSpMkLst>
            <pc:docMk/>
            <pc:sldMk cId="2222994883" sldId="292"/>
            <ac:cxnSpMk id="28" creationId="{C41BAEC7-F7B0-4224-8B18-8F74B7D87F0B}"/>
          </ac:cxnSpMkLst>
        </pc:cxnChg>
      </pc:sldChg>
      <pc:sldChg chg="add ord modTransition">
        <pc:chgData name="Lu,Jamie" userId="d1ec76e5-7b8b-4b6c-8317-d88f6e3e1433" providerId="ADAL" clId="{D93D3CE1-76C7-4F05-904F-8863D55C66BF}" dt="2020-12-03T14:08:34.016" v="6929"/>
        <pc:sldMkLst>
          <pc:docMk/>
          <pc:sldMk cId="430991635" sldId="293"/>
        </pc:sldMkLst>
      </pc:sldChg>
      <pc:sldChg chg="addSp delSp modSp mod modTransition setClrOvrMap">
        <pc:chgData name="Lu,Jamie" userId="d1ec76e5-7b8b-4b6c-8317-d88f6e3e1433" providerId="ADAL" clId="{D93D3CE1-76C7-4F05-904F-8863D55C66BF}" dt="2020-11-30T18:05:22.581" v="6627"/>
        <pc:sldMkLst>
          <pc:docMk/>
          <pc:sldMk cId="224038100" sldId="294"/>
        </pc:sldMkLst>
        <pc:spChg chg="mod">
          <ac:chgData name="Lu,Jamie" userId="d1ec76e5-7b8b-4b6c-8317-d88f6e3e1433" providerId="ADAL" clId="{D93D3CE1-76C7-4F05-904F-8863D55C66BF}" dt="2020-11-30T17:15:16.241" v="6580" actId="26606"/>
          <ac:spMkLst>
            <pc:docMk/>
            <pc:sldMk cId="224038100" sldId="294"/>
            <ac:spMk id="2" creationId="{C043EA8A-8153-433B-BFA7-3176FB21EAB0}"/>
          </ac:spMkLst>
        </pc:spChg>
        <pc:spChg chg="mod">
          <ac:chgData name="Lu,Jamie" userId="d1ec76e5-7b8b-4b6c-8317-d88f6e3e1433" providerId="ADAL" clId="{D93D3CE1-76C7-4F05-904F-8863D55C66BF}" dt="2020-11-30T17:15:16.241" v="6580" actId="26606"/>
          <ac:spMkLst>
            <pc:docMk/>
            <pc:sldMk cId="224038100" sldId="294"/>
            <ac:spMk id="3" creationId="{1624AA98-7D6A-48DB-8D34-634DF169ADCC}"/>
          </ac:spMkLst>
        </pc:spChg>
        <pc:spChg chg="add mod">
          <ac:chgData name="Lu,Jamie" userId="d1ec76e5-7b8b-4b6c-8317-d88f6e3e1433" providerId="ADAL" clId="{D93D3CE1-76C7-4F05-904F-8863D55C66BF}" dt="2020-11-30T17:15:16.241" v="6580" actId="26606"/>
          <ac:spMkLst>
            <pc:docMk/>
            <pc:sldMk cId="224038100" sldId="294"/>
            <ac:spMk id="6" creationId="{7B728293-F18D-4BD2-AC0C-0D6C2058EC3F}"/>
          </ac:spMkLst>
        </pc:spChg>
        <pc:spChg chg="del">
          <ac:chgData name="Lu,Jamie" userId="d1ec76e5-7b8b-4b6c-8317-d88f6e3e1433" providerId="ADAL" clId="{D93D3CE1-76C7-4F05-904F-8863D55C66BF}" dt="2020-11-30T17:15:16.241" v="6580" actId="26606"/>
          <ac:spMkLst>
            <pc:docMk/>
            <pc:sldMk cId="224038100" sldId="294"/>
            <ac:spMk id="17" creationId="{E8A8EAB8-D2FF-444D-B34B-7D32F106AD0E}"/>
          </ac:spMkLst>
        </pc:spChg>
        <pc:spChg chg="add">
          <ac:chgData name="Lu,Jamie" userId="d1ec76e5-7b8b-4b6c-8317-d88f6e3e1433" providerId="ADAL" clId="{D93D3CE1-76C7-4F05-904F-8863D55C66BF}" dt="2020-11-30T17:15:16.241" v="6580" actId="26606"/>
          <ac:spMkLst>
            <pc:docMk/>
            <pc:sldMk cId="224038100" sldId="294"/>
            <ac:spMk id="26" creationId="{28FF88A3-8EBC-4142-8CC2-EBE257ED6C90}"/>
          </ac:spMkLst>
        </pc:spChg>
        <pc:grpChg chg="add">
          <ac:chgData name="Lu,Jamie" userId="d1ec76e5-7b8b-4b6c-8317-d88f6e3e1433" providerId="ADAL" clId="{D93D3CE1-76C7-4F05-904F-8863D55C66BF}" dt="2020-11-30T17:15:16.241" v="6580" actId="26606"/>
          <ac:grpSpMkLst>
            <pc:docMk/>
            <pc:sldMk cId="224038100" sldId="294"/>
            <ac:grpSpMk id="28" creationId="{27D8A815-1B1F-4DB5-A03C-F4987CF0CB0F}"/>
          </ac:grpSpMkLst>
        </pc:grpChg>
        <pc:picChg chg="add mod ord">
          <ac:chgData name="Lu,Jamie" userId="d1ec76e5-7b8b-4b6c-8317-d88f6e3e1433" providerId="ADAL" clId="{D93D3CE1-76C7-4F05-904F-8863D55C66BF}" dt="2020-11-30T17:15:16.241" v="6580" actId="26606"/>
          <ac:picMkLst>
            <pc:docMk/>
            <pc:sldMk cId="224038100" sldId="294"/>
            <ac:picMk id="5" creationId="{6E44446D-8C49-471A-8D39-429586A70B59}"/>
          </ac:picMkLst>
        </pc:picChg>
        <pc:cxnChg chg="del">
          <ac:chgData name="Lu,Jamie" userId="d1ec76e5-7b8b-4b6c-8317-d88f6e3e1433" providerId="ADAL" clId="{D93D3CE1-76C7-4F05-904F-8863D55C66BF}" dt="2020-11-30T17:15:16.241" v="6580" actId="26606"/>
          <ac:cxnSpMkLst>
            <pc:docMk/>
            <pc:sldMk cId="224038100" sldId="294"/>
            <ac:cxnSpMk id="19" creationId="{067633D1-6EE6-4118-B9F0-B363477BEE7A}"/>
          </ac:cxnSpMkLst>
        </pc:cxnChg>
        <pc:cxnChg chg="del">
          <ac:chgData name="Lu,Jamie" userId="d1ec76e5-7b8b-4b6c-8317-d88f6e3e1433" providerId="ADAL" clId="{D93D3CE1-76C7-4F05-904F-8863D55C66BF}" dt="2020-11-30T17:15:16.241" v="6580" actId="26606"/>
          <ac:cxnSpMkLst>
            <pc:docMk/>
            <pc:sldMk cId="224038100" sldId="294"/>
            <ac:cxnSpMk id="21" creationId="{4AD7FFC6-42A9-49CB-B5E9-B3F6B038331B}"/>
          </ac:cxnSpMkLst>
        </pc:cxnChg>
      </pc:sldChg>
      <pc:sldChg chg="modTransition">
        <pc:chgData name="Lu,Jamie" userId="d1ec76e5-7b8b-4b6c-8317-d88f6e3e1433" providerId="ADAL" clId="{D93D3CE1-76C7-4F05-904F-8863D55C66BF}" dt="2020-11-30T18:05:15.398" v="6626"/>
        <pc:sldMkLst>
          <pc:docMk/>
          <pc:sldMk cId="3093580748" sldId="295"/>
        </pc:sldMkLst>
      </pc:sldChg>
      <pc:sldChg chg="addSp delSp modSp new mod setBg">
        <pc:chgData name="Lu,Jamie" userId="d1ec76e5-7b8b-4b6c-8317-d88f6e3e1433" providerId="ADAL" clId="{D93D3CE1-76C7-4F05-904F-8863D55C66BF}" dt="2020-11-30T19:05:05.723" v="6675" actId="26606"/>
        <pc:sldMkLst>
          <pc:docMk/>
          <pc:sldMk cId="4219192935" sldId="296"/>
        </pc:sldMkLst>
        <pc:spChg chg="add mod ord">
          <ac:chgData name="Lu,Jamie" userId="d1ec76e5-7b8b-4b6c-8317-d88f6e3e1433" providerId="ADAL" clId="{D93D3CE1-76C7-4F05-904F-8863D55C66BF}" dt="2020-11-30T19:05:05.723" v="6675" actId="26606"/>
          <ac:spMkLst>
            <pc:docMk/>
            <pc:sldMk cId="4219192935" sldId="296"/>
            <ac:spMk id="4" creationId="{A01B66BA-637E-4648-A32C-D344F86736DA}"/>
          </ac:spMkLst>
        </pc:spChg>
        <pc:spChg chg="add mod">
          <ac:chgData name="Lu,Jamie" userId="d1ec76e5-7b8b-4b6c-8317-d88f6e3e1433" providerId="ADAL" clId="{D93D3CE1-76C7-4F05-904F-8863D55C66BF}" dt="2020-11-30T19:05:05.723" v="6675" actId="26606"/>
          <ac:spMkLst>
            <pc:docMk/>
            <pc:sldMk cId="4219192935" sldId="296"/>
            <ac:spMk id="7" creationId="{5CF1CAF7-38BE-412F-8ECB-A96E5953C1BF}"/>
          </ac:spMkLst>
        </pc:spChg>
        <pc:spChg chg="add del mod">
          <ac:chgData name="Lu,Jamie" userId="d1ec76e5-7b8b-4b6c-8317-d88f6e3e1433" providerId="ADAL" clId="{D93D3CE1-76C7-4F05-904F-8863D55C66BF}" dt="2020-11-30T18:57:10.327" v="6648" actId="478"/>
          <ac:spMkLst>
            <pc:docMk/>
            <pc:sldMk cId="4219192935" sldId="296"/>
            <ac:spMk id="10" creationId="{65427865-6423-4E51-87AA-0C98E8EDA930}"/>
          </ac:spMkLst>
        </pc:spChg>
        <pc:spChg chg="add del mod">
          <ac:chgData name="Lu,Jamie" userId="d1ec76e5-7b8b-4b6c-8317-d88f6e3e1433" providerId="ADAL" clId="{D93D3CE1-76C7-4F05-904F-8863D55C66BF}" dt="2020-11-30T18:57:06.185" v="6647" actId="478"/>
          <ac:spMkLst>
            <pc:docMk/>
            <pc:sldMk cId="4219192935" sldId="296"/>
            <ac:spMk id="13" creationId="{27CB84D4-CF9E-4A0F-A616-9861C99E0EE5}"/>
          </ac:spMkLst>
        </pc:spChg>
        <pc:spChg chg="add mod">
          <ac:chgData name="Lu,Jamie" userId="d1ec76e5-7b8b-4b6c-8317-d88f6e3e1433" providerId="ADAL" clId="{D93D3CE1-76C7-4F05-904F-8863D55C66BF}" dt="2020-11-30T19:05:05.723" v="6675" actId="26606"/>
          <ac:spMkLst>
            <pc:docMk/>
            <pc:sldMk cId="4219192935" sldId="296"/>
            <ac:spMk id="16" creationId="{03618490-B5C6-4A51-B942-5FE73EFD686D}"/>
          </ac:spMkLst>
        </pc:spChg>
        <pc:spChg chg="add mod">
          <ac:chgData name="Lu,Jamie" userId="d1ec76e5-7b8b-4b6c-8317-d88f6e3e1433" providerId="ADAL" clId="{D93D3CE1-76C7-4F05-904F-8863D55C66BF}" dt="2020-11-30T19:05:05.723" v="6675" actId="26606"/>
          <ac:spMkLst>
            <pc:docMk/>
            <pc:sldMk cId="4219192935" sldId="296"/>
            <ac:spMk id="19" creationId="{1B204D66-424A-49F2-A838-07C8C208FFD9}"/>
          </ac:spMkLst>
        </pc:spChg>
        <pc:spChg chg="add mod">
          <ac:chgData name="Lu,Jamie" userId="d1ec76e5-7b8b-4b6c-8317-d88f6e3e1433" providerId="ADAL" clId="{D93D3CE1-76C7-4F05-904F-8863D55C66BF}" dt="2020-11-30T19:05:05.723" v="6675" actId="26606"/>
          <ac:spMkLst>
            <pc:docMk/>
            <pc:sldMk cId="4219192935" sldId="296"/>
            <ac:spMk id="22" creationId="{D1F84654-93A5-4703-8D45-41F356C38334}"/>
          </ac:spMkLst>
        </pc:spChg>
        <pc:spChg chg="add del">
          <ac:chgData name="Lu,Jamie" userId="d1ec76e5-7b8b-4b6c-8317-d88f6e3e1433" providerId="ADAL" clId="{D93D3CE1-76C7-4F05-904F-8863D55C66BF}" dt="2020-11-30T19:01:02.743" v="6662" actId="26606"/>
          <ac:spMkLst>
            <pc:docMk/>
            <pc:sldMk cId="4219192935" sldId="296"/>
            <ac:spMk id="24" creationId="{6C2997EE-0889-44C3-AC0D-18F26AC9AAAB}"/>
          </ac:spMkLst>
        </pc:spChg>
        <pc:spChg chg="add del mod">
          <ac:chgData name="Lu,Jamie" userId="d1ec76e5-7b8b-4b6c-8317-d88f6e3e1433" providerId="ADAL" clId="{D93D3CE1-76C7-4F05-904F-8863D55C66BF}" dt="2020-11-30T18:59:35.935" v="6657" actId="478"/>
          <ac:spMkLst>
            <pc:docMk/>
            <pc:sldMk cId="4219192935" sldId="296"/>
            <ac:spMk id="26" creationId="{1E6648E1-C478-4C76-95DF-B9EDD556965D}"/>
          </ac:spMkLst>
        </pc:spChg>
        <pc:spChg chg="add del mod">
          <ac:chgData name="Lu,Jamie" userId="d1ec76e5-7b8b-4b6c-8317-d88f6e3e1433" providerId="ADAL" clId="{D93D3CE1-76C7-4F05-904F-8863D55C66BF}" dt="2020-11-30T19:03:54.215" v="6667" actId="478"/>
          <ac:spMkLst>
            <pc:docMk/>
            <pc:sldMk cId="4219192935" sldId="296"/>
            <ac:spMk id="29" creationId="{8E6834B8-B21A-423E-82E6-CDCB16183A3B}"/>
          </ac:spMkLst>
        </pc:spChg>
        <pc:spChg chg="add del mod">
          <ac:chgData name="Lu,Jamie" userId="d1ec76e5-7b8b-4b6c-8317-d88f6e3e1433" providerId="ADAL" clId="{D93D3CE1-76C7-4F05-904F-8863D55C66BF}" dt="2020-11-30T19:03:52.247" v="6666" actId="478"/>
          <ac:spMkLst>
            <pc:docMk/>
            <pc:sldMk cId="4219192935" sldId="296"/>
            <ac:spMk id="32" creationId="{7B36CAF8-3E51-4078-A578-D280CBDDEFDE}"/>
          </ac:spMkLst>
        </pc:spChg>
        <pc:spChg chg="add mod">
          <ac:chgData name="Lu,Jamie" userId="d1ec76e5-7b8b-4b6c-8317-d88f6e3e1433" providerId="ADAL" clId="{D93D3CE1-76C7-4F05-904F-8863D55C66BF}" dt="2020-11-30T19:05:05.723" v="6675" actId="26606"/>
          <ac:spMkLst>
            <pc:docMk/>
            <pc:sldMk cId="4219192935" sldId="296"/>
            <ac:spMk id="35" creationId="{B7B29593-54C8-4C74-8DAB-9279F6B8325A}"/>
          </ac:spMkLst>
        </pc:spChg>
        <pc:spChg chg="add">
          <ac:chgData name="Lu,Jamie" userId="d1ec76e5-7b8b-4b6c-8317-d88f6e3e1433" providerId="ADAL" clId="{D93D3CE1-76C7-4F05-904F-8863D55C66BF}" dt="2020-11-30T19:05:05.723" v="6675" actId="26606"/>
          <ac:spMkLst>
            <pc:docMk/>
            <pc:sldMk cId="4219192935" sldId="296"/>
            <ac:spMk id="37" creationId="{0C2A4F70-0C32-4091-B752-1DFD1E7F1CC0}"/>
          </ac:spMkLst>
        </pc:spChg>
        <pc:spChg chg="add del">
          <ac:chgData name="Lu,Jamie" userId="d1ec76e5-7b8b-4b6c-8317-d88f6e3e1433" providerId="ADAL" clId="{D93D3CE1-76C7-4F05-904F-8863D55C66BF}" dt="2020-11-30T19:04:53.568" v="6670" actId="26606"/>
          <ac:spMkLst>
            <pc:docMk/>
            <pc:sldMk cId="4219192935" sldId="296"/>
            <ac:spMk id="40" creationId="{E6F01E9F-6B0E-4CF9-87AF-27ECD8D4602A}"/>
          </ac:spMkLst>
        </pc:spChg>
        <pc:spChg chg="add del">
          <ac:chgData name="Lu,Jamie" userId="d1ec76e5-7b8b-4b6c-8317-d88f6e3e1433" providerId="ADAL" clId="{D93D3CE1-76C7-4F05-904F-8863D55C66BF}" dt="2020-11-30T19:05:03.384" v="6672" actId="26606"/>
          <ac:spMkLst>
            <pc:docMk/>
            <pc:sldMk cId="4219192935" sldId="296"/>
            <ac:spMk id="42" creationId="{E1A92768-C90D-4200-8975-84CC4D4BC944}"/>
          </ac:spMkLst>
        </pc:spChg>
        <pc:picChg chg="add mod ord">
          <ac:chgData name="Lu,Jamie" userId="d1ec76e5-7b8b-4b6c-8317-d88f6e3e1433" providerId="ADAL" clId="{D93D3CE1-76C7-4F05-904F-8863D55C66BF}" dt="2020-11-30T19:05:05.723" v="6675" actId="26606"/>
          <ac:picMkLst>
            <pc:docMk/>
            <pc:sldMk cId="4219192935" sldId="296"/>
            <ac:picMk id="3" creationId="{1005B598-F9D4-4C37-90B3-0F83897DAF4B}"/>
          </ac:picMkLst>
        </pc:picChg>
        <pc:picChg chg="add mod ord">
          <ac:chgData name="Lu,Jamie" userId="d1ec76e5-7b8b-4b6c-8317-d88f6e3e1433" providerId="ADAL" clId="{D93D3CE1-76C7-4F05-904F-8863D55C66BF}" dt="2020-11-30T19:05:05.723" v="6675" actId="26606"/>
          <ac:picMkLst>
            <pc:docMk/>
            <pc:sldMk cId="4219192935" sldId="296"/>
            <ac:picMk id="6" creationId="{4E76126B-9809-42FD-A5E3-5AC8FEBEC642}"/>
          </ac:picMkLst>
        </pc:picChg>
        <pc:picChg chg="add del mod">
          <ac:chgData name="Lu,Jamie" userId="d1ec76e5-7b8b-4b6c-8317-d88f6e3e1433" providerId="ADAL" clId="{D93D3CE1-76C7-4F05-904F-8863D55C66BF}" dt="2020-11-30T18:57:10.327" v="6648" actId="478"/>
          <ac:picMkLst>
            <pc:docMk/>
            <pc:sldMk cId="4219192935" sldId="296"/>
            <ac:picMk id="9" creationId="{45B453D7-F81F-433F-9567-072E2FA74653}"/>
          </ac:picMkLst>
        </pc:picChg>
        <pc:picChg chg="add del mod">
          <ac:chgData name="Lu,Jamie" userId="d1ec76e5-7b8b-4b6c-8317-d88f6e3e1433" providerId="ADAL" clId="{D93D3CE1-76C7-4F05-904F-8863D55C66BF}" dt="2020-11-30T18:57:06.185" v="6647" actId="478"/>
          <ac:picMkLst>
            <pc:docMk/>
            <pc:sldMk cId="4219192935" sldId="296"/>
            <ac:picMk id="12" creationId="{F335D5C9-ECD2-46C7-B59D-67E0CB8FA88E}"/>
          </ac:picMkLst>
        </pc:picChg>
        <pc:picChg chg="add mod ord">
          <ac:chgData name="Lu,Jamie" userId="d1ec76e5-7b8b-4b6c-8317-d88f6e3e1433" providerId="ADAL" clId="{D93D3CE1-76C7-4F05-904F-8863D55C66BF}" dt="2020-11-30T19:05:05.723" v="6675" actId="26606"/>
          <ac:picMkLst>
            <pc:docMk/>
            <pc:sldMk cId="4219192935" sldId="296"/>
            <ac:picMk id="15" creationId="{44FEC341-C6A7-493E-89D2-A821A55ABBF3}"/>
          </ac:picMkLst>
        </pc:picChg>
        <pc:picChg chg="add mod ord">
          <ac:chgData name="Lu,Jamie" userId="d1ec76e5-7b8b-4b6c-8317-d88f6e3e1433" providerId="ADAL" clId="{D93D3CE1-76C7-4F05-904F-8863D55C66BF}" dt="2020-11-30T19:05:05.723" v="6675" actId="26606"/>
          <ac:picMkLst>
            <pc:docMk/>
            <pc:sldMk cId="4219192935" sldId="296"/>
            <ac:picMk id="18" creationId="{377DD1FD-5E79-44EB-97C9-8A2B083557CE}"/>
          </ac:picMkLst>
        </pc:picChg>
        <pc:picChg chg="add mod ord">
          <ac:chgData name="Lu,Jamie" userId="d1ec76e5-7b8b-4b6c-8317-d88f6e3e1433" providerId="ADAL" clId="{D93D3CE1-76C7-4F05-904F-8863D55C66BF}" dt="2020-11-30T19:05:05.723" v="6675" actId="26606"/>
          <ac:picMkLst>
            <pc:docMk/>
            <pc:sldMk cId="4219192935" sldId="296"/>
            <ac:picMk id="21" creationId="{6A11DEE5-6841-4170-9DCA-8814FF0D5576}"/>
          </ac:picMkLst>
        </pc:picChg>
        <pc:picChg chg="add del mod">
          <ac:chgData name="Lu,Jamie" userId="d1ec76e5-7b8b-4b6c-8317-d88f6e3e1433" providerId="ADAL" clId="{D93D3CE1-76C7-4F05-904F-8863D55C66BF}" dt="2020-11-30T18:59:35.935" v="6657" actId="478"/>
          <ac:picMkLst>
            <pc:docMk/>
            <pc:sldMk cId="4219192935" sldId="296"/>
            <ac:picMk id="25" creationId="{067B1262-1FA6-4B4B-BB6C-F5E939BE4731}"/>
          </ac:picMkLst>
        </pc:picChg>
        <pc:picChg chg="add del mod ord">
          <ac:chgData name="Lu,Jamie" userId="d1ec76e5-7b8b-4b6c-8317-d88f6e3e1433" providerId="ADAL" clId="{D93D3CE1-76C7-4F05-904F-8863D55C66BF}" dt="2020-11-30T19:03:54.215" v="6667" actId="478"/>
          <ac:picMkLst>
            <pc:docMk/>
            <pc:sldMk cId="4219192935" sldId="296"/>
            <ac:picMk id="28" creationId="{2E08AB2D-9061-4FEE-B882-5E46B028A782}"/>
          </ac:picMkLst>
        </pc:picChg>
        <pc:picChg chg="add del mod">
          <ac:chgData name="Lu,Jamie" userId="d1ec76e5-7b8b-4b6c-8317-d88f6e3e1433" providerId="ADAL" clId="{D93D3CE1-76C7-4F05-904F-8863D55C66BF}" dt="2020-11-30T19:03:52.247" v="6666" actId="478"/>
          <ac:picMkLst>
            <pc:docMk/>
            <pc:sldMk cId="4219192935" sldId="296"/>
            <ac:picMk id="31" creationId="{5E351C3D-3098-4EA4-8384-DBC1B8F7BB2E}"/>
          </ac:picMkLst>
        </pc:picChg>
        <pc:picChg chg="add mod ord">
          <ac:chgData name="Lu,Jamie" userId="d1ec76e5-7b8b-4b6c-8317-d88f6e3e1433" providerId="ADAL" clId="{D93D3CE1-76C7-4F05-904F-8863D55C66BF}" dt="2020-11-30T19:05:05.723" v="6675" actId="26606"/>
          <ac:picMkLst>
            <pc:docMk/>
            <pc:sldMk cId="4219192935" sldId="296"/>
            <ac:picMk id="34" creationId="{00E7B57D-06BE-430E-A0D3-01A17D81B1CC}"/>
          </ac:picMkLst>
        </pc:picChg>
      </pc:sldChg>
      <pc:sldChg chg="addSp delSp modSp mod">
        <pc:chgData name="Lu,Jamie" userId="d1ec76e5-7b8b-4b6c-8317-d88f6e3e1433" providerId="ADAL" clId="{D93D3CE1-76C7-4F05-904F-8863D55C66BF}" dt="2020-12-03T01:07:09.293" v="6852" actId="26606"/>
        <pc:sldMkLst>
          <pc:docMk/>
          <pc:sldMk cId="3047333723" sldId="297"/>
        </pc:sldMkLst>
        <pc:spChg chg="mod">
          <ac:chgData name="Lu,Jamie" userId="d1ec76e5-7b8b-4b6c-8317-d88f6e3e1433" providerId="ADAL" clId="{D93D3CE1-76C7-4F05-904F-8863D55C66BF}" dt="2020-12-03T01:07:09.293" v="6852" actId="26606"/>
          <ac:spMkLst>
            <pc:docMk/>
            <pc:sldMk cId="3047333723" sldId="297"/>
            <ac:spMk id="2" creationId="{7EA8189C-66CA-482D-A8FB-BC58C2C12AA6}"/>
          </ac:spMkLst>
        </pc:spChg>
        <pc:spChg chg="mod">
          <ac:chgData name="Lu,Jamie" userId="d1ec76e5-7b8b-4b6c-8317-d88f6e3e1433" providerId="ADAL" clId="{D93D3CE1-76C7-4F05-904F-8863D55C66BF}" dt="2020-12-03T01:07:09.293" v="6852" actId="26606"/>
          <ac:spMkLst>
            <pc:docMk/>
            <pc:sldMk cId="3047333723" sldId="297"/>
            <ac:spMk id="3" creationId="{D78035AA-9549-4A1F-B31E-7C583CA713E2}"/>
          </ac:spMkLst>
        </pc:spChg>
        <pc:spChg chg="mod">
          <ac:chgData name="Lu,Jamie" userId="d1ec76e5-7b8b-4b6c-8317-d88f6e3e1433" providerId="ADAL" clId="{D93D3CE1-76C7-4F05-904F-8863D55C66BF}" dt="2020-12-03T01:07:09.293" v="6852" actId="26606"/>
          <ac:spMkLst>
            <pc:docMk/>
            <pc:sldMk cId="3047333723" sldId="297"/>
            <ac:spMk id="6" creationId="{530F9305-A005-40C0-A7BA-791F2C447BE8}"/>
          </ac:spMkLst>
        </pc:spChg>
        <pc:spChg chg="add del">
          <ac:chgData name="Lu,Jamie" userId="d1ec76e5-7b8b-4b6c-8317-d88f6e3e1433" providerId="ADAL" clId="{D93D3CE1-76C7-4F05-904F-8863D55C66BF}" dt="2020-12-03T01:07:09.293" v="6852" actId="26606"/>
          <ac:spMkLst>
            <pc:docMk/>
            <pc:sldMk cId="3047333723" sldId="297"/>
            <ac:spMk id="17" creationId="{4038CB10-1F5C-4D54-9DF7-12586DE5B007}"/>
          </ac:spMkLst>
        </pc:spChg>
        <pc:spChg chg="add del">
          <ac:chgData name="Lu,Jamie" userId="d1ec76e5-7b8b-4b6c-8317-d88f6e3e1433" providerId="ADAL" clId="{D93D3CE1-76C7-4F05-904F-8863D55C66BF}" dt="2020-12-03T01:07:09.293" v="6852" actId="26606"/>
          <ac:spMkLst>
            <pc:docMk/>
            <pc:sldMk cId="3047333723" sldId="297"/>
            <ac:spMk id="19" creationId="{73ED6512-6858-4552-B699-9A97FE9A4EA2}"/>
          </ac:spMkLst>
        </pc:spChg>
        <pc:spChg chg="add del">
          <ac:chgData name="Lu,Jamie" userId="d1ec76e5-7b8b-4b6c-8317-d88f6e3e1433" providerId="ADAL" clId="{D93D3CE1-76C7-4F05-904F-8863D55C66BF}" dt="2020-12-03T01:07:09.293" v="6852" actId="26606"/>
          <ac:spMkLst>
            <pc:docMk/>
            <pc:sldMk cId="3047333723" sldId="297"/>
            <ac:spMk id="24" creationId="{3EEB8ED6-9142-4A11-B029-18DDE98C4952}"/>
          </ac:spMkLst>
        </pc:spChg>
        <pc:picChg chg="mod">
          <ac:chgData name="Lu,Jamie" userId="d1ec76e5-7b8b-4b6c-8317-d88f6e3e1433" providerId="ADAL" clId="{D93D3CE1-76C7-4F05-904F-8863D55C66BF}" dt="2020-12-03T01:07:09.293" v="6852" actId="26606"/>
          <ac:picMkLst>
            <pc:docMk/>
            <pc:sldMk cId="3047333723" sldId="297"/>
            <ac:picMk id="5" creationId="{3DE13565-4452-4C8A-B970-169A53B1B627}"/>
          </ac:picMkLst>
        </pc:picChg>
      </pc:sldChg>
      <pc:sldChg chg="modSp add mod">
        <pc:chgData name="Lu,Jamie" userId="d1ec76e5-7b8b-4b6c-8317-d88f6e3e1433" providerId="ADAL" clId="{D93D3CE1-76C7-4F05-904F-8863D55C66BF}" dt="2020-12-03T14:04:15.915" v="6927"/>
        <pc:sldMkLst>
          <pc:docMk/>
          <pc:sldMk cId="3807632133" sldId="298"/>
        </pc:sldMkLst>
        <pc:spChg chg="mod">
          <ac:chgData name="Lu,Jamie" userId="d1ec76e5-7b8b-4b6c-8317-d88f6e3e1433" providerId="ADAL" clId="{D93D3CE1-76C7-4F05-904F-8863D55C66BF}" dt="2020-12-03T14:04:15.915" v="6927"/>
          <ac:spMkLst>
            <pc:docMk/>
            <pc:sldMk cId="3807632133" sldId="298"/>
            <ac:spMk id="3" creationId="{AA9A65B1-EB3E-4E95-869E-91168FFCD2E2}"/>
          </ac:spMkLst>
        </pc:spChg>
      </pc:sldChg>
    </pc:docChg>
  </pc:docChgLst>
  <pc:docChgLst>
    <pc:chgData name="Odebunmi,Islamiyat" userId="S::w0438527@campus.nscc.ca::47b8873a-33c7-49a6-b78f-c84f675b00e7" providerId="AD" clId="Web-{CE1C384B-EC8D-4BFB-A4E3-3C2C094B73BF}"/>
    <pc:docChg chg="modSld">
      <pc:chgData name="Odebunmi,Islamiyat" userId="S::w0438527@campus.nscc.ca::47b8873a-33c7-49a6-b78f-c84f675b00e7" providerId="AD" clId="Web-{CE1C384B-EC8D-4BFB-A4E3-3C2C094B73BF}" dt="2020-12-02T23:13:29.544" v="0" actId="1076"/>
      <pc:docMkLst>
        <pc:docMk/>
      </pc:docMkLst>
      <pc:sldChg chg="modSp">
        <pc:chgData name="Odebunmi,Islamiyat" userId="S::w0438527@campus.nscc.ca::47b8873a-33c7-49a6-b78f-c84f675b00e7" providerId="AD" clId="Web-{CE1C384B-EC8D-4BFB-A4E3-3C2C094B73BF}" dt="2020-12-02T23:13:29.544" v="0" actId="1076"/>
        <pc:sldMkLst>
          <pc:docMk/>
          <pc:sldMk cId="4199828180" sldId="270"/>
        </pc:sldMkLst>
        <pc:picChg chg="mod">
          <ac:chgData name="Odebunmi,Islamiyat" userId="S::w0438527@campus.nscc.ca::47b8873a-33c7-49a6-b78f-c84f675b00e7" providerId="AD" clId="Web-{CE1C384B-EC8D-4BFB-A4E3-3C2C094B73BF}" dt="2020-12-02T23:13:29.544" v="0" actId="1076"/>
          <ac:picMkLst>
            <pc:docMk/>
            <pc:sldMk cId="4199828180" sldId="270"/>
            <ac:picMk id="13" creationId="{DFF9B919-CA00-4EA9-BF8E-E17EB01E710A}"/>
          </ac:picMkLst>
        </pc:picChg>
      </pc:sldChg>
    </pc:docChg>
  </pc:docChgLst>
  <pc:docChgLst>
    <pc:chgData name="Odebunmi,Islamiyat" userId="47b8873a-33c7-49a6-b78f-c84f675b00e7" providerId="ADAL" clId="{DCE05677-8FCE-4259-B99B-782D09F567F5}"/>
    <pc:docChg chg="undo custSel mod modSld">
      <pc:chgData name="Odebunmi,Islamiyat" userId="47b8873a-33c7-49a6-b78f-c84f675b00e7" providerId="ADAL" clId="{DCE05677-8FCE-4259-B99B-782D09F567F5}" dt="2020-11-05T15:57:13.451" v="1" actId="26606"/>
      <pc:docMkLst>
        <pc:docMk/>
      </pc:docMkLst>
      <pc:sldChg chg="addSp delSp modSp mod setBg">
        <pc:chgData name="Odebunmi,Islamiyat" userId="47b8873a-33c7-49a6-b78f-c84f675b00e7" providerId="ADAL" clId="{DCE05677-8FCE-4259-B99B-782D09F567F5}" dt="2020-11-05T15:57:13.451" v="1" actId="26606"/>
        <pc:sldMkLst>
          <pc:docMk/>
          <pc:sldMk cId="653455633" sldId="257"/>
        </pc:sldMkLst>
        <pc:spChg chg="mod">
          <ac:chgData name="Odebunmi,Islamiyat" userId="47b8873a-33c7-49a6-b78f-c84f675b00e7" providerId="ADAL" clId="{DCE05677-8FCE-4259-B99B-782D09F567F5}" dt="2020-11-05T15:57:13.451" v="1" actId="26606"/>
          <ac:spMkLst>
            <pc:docMk/>
            <pc:sldMk cId="653455633" sldId="257"/>
            <ac:spMk id="2" creationId="{0892790E-B4A2-46B2-BCCF-9EF36CB62484}"/>
          </ac:spMkLst>
        </pc:spChg>
        <pc:spChg chg="add del">
          <ac:chgData name="Odebunmi,Islamiyat" userId="47b8873a-33c7-49a6-b78f-c84f675b00e7" providerId="ADAL" clId="{DCE05677-8FCE-4259-B99B-782D09F567F5}" dt="2020-11-05T15:57:13.451" v="1" actId="26606"/>
          <ac:spMkLst>
            <pc:docMk/>
            <pc:sldMk cId="653455633" sldId="257"/>
            <ac:spMk id="3" creationId="{BA44FCD7-71E5-431C-9572-9742C8E55DA7}"/>
          </ac:spMkLst>
        </pc:spChg>
        <pc:spChg chg="add del">
          <ac:chgData name="Odebunmi,Islamiyat" userId="47b8873a-33c7-49a6-b78f-c84f675b00e7" providerId="ADAL" clId="{DCE05677-8FCE-4259-B99B-782D09F567F5}" dt="2020-11-05T15:57:13.451" v="1" actId="26606"/>
          <ac:spMkLst>
            <pc:docMk/>
            <pc:sldMk cId="653455633" sldId="257"/>
            <ac:spMk id="9" creationId="{42285737-90EE-47DC-AC80-8AE156B11969}"/>
          </ac:spMkLst>
        </pc:spChg>
        <pc:grpChg chg="add del">
          <ac:chgData name="Odebunmi,Islamiyat" userId="47b8873a-33c7-49a6-b78f-c84f675b00e7" providerId="ADAL" clId="{DCE05677-8FCE-4259-B99B-782D09F567F5}" dt="2020-11-05T15:57:13.451" v="1" actId="26606"/>
          <ac:grpSpMkLst>
            <pc:docMk/>
            <pc:sldMk cId="653455633" sldId="257"/>
            <ac:grpSpMk id="11" creationId="{B57BDC17-F1B3-455F-BBF1-680AA1F25C06}"/>
          </ac:grpSpMkLst>
        </pc:grpChg>
        <pc:graphicFrameChg chg="add del">
          <ac:chgData name="Odebunmi,Islamiyat" userId="47b8873a-33c7-49a6-b78f-c84f675b00e7" providerId="ADAL" clId="{DCE05677-8FCE-4259-B99B-782D09F567F5}" dt="2020-11-05T15:57:13.451" v="1" actId="26606"/>
          <ac:graphicFrameMkLst>
            <pc:docMk/>
            <pc:sldMk cId="653455633" sldId="257"/>
            <ac:graphicFrameMk id="5" creationId="{7C281E5D-622B-4985-933A-3AFF7BA564BE}"/>
          </ac:graphicFrameMkLst>
        </pc:graphicFrameChg>
      </pc:sldChg>
    </pc:docChg>
  </pc:docChgLst>
  <pc:docChgLst>
    <pc:chgData name="Odebunmi,Islamiyat" userId="47b8873a-33c7-49a6-b78f-c84f675b00e7" providerId="ADAL" clId="{5024DF22-6CFA-4E7D-A110-95C066A64104}"/>
    <pc:docChg chg="undo custSel mod modSld">
      <pc:chgData name="Odebunmi,Islamiyat" userId="47b8873a-33c7-49a6-b78f-c84f675b00e7" providerId="ADAL" clId="{5024DF22-6CFA-4E7D-A110-95C066A64104}" dt="2020-12-03T01:08:52.575" v="144" actId="26606"/>
      <pc:docMkLst>
        <pc:docMk/>
      </pc:docMkLst>
      <pc:sldChg chg="modSp mod">
        <pc:chgData name="Odebunmi,Islamiyat" userId="47b8873a-33c7-49a6-b78f-c84f675b00e7" providerId="ADAL" clId="{5024DF22-6CFA-4E7D-A110-95C066A64104}" dt="2020-11-30T14:04:34.719" v="1" actId="1076"/>
        <pc:sldMkLst>
          <pc:docMk/>
          <pc:sldMk cId="1114378416" sldId="274"/>
        </pc:sldMkLst>
        <pc:spChg chg="mod">
          <ac:chgData name="Odebunmi,Islamiyat" userId="47b8873a-33c7-49a6-b78f-c84f675b00e7" providerId="ADAL" clId="{5024DF22-6CFA-4E7D-A110-95C066A64104}" dt="2020-11-30T14:04:34.719" v="1" actId="1076"/>
          <ac:spMkLst>
            <pc:docMk/>
            <pc:sldMk cId="1114378416" sldId="274"/>
            <ac:spMk id="3" creationId="{6586D969-8B59-4730-B55F-B0A925E9A07A}"/>
          </ac:spMkLst>
        </pc:spChg>
      </pc:sldChg>
      <pc:sldChg chg="addSp delSp modSp mod">
        <pc:chgData name="Odebunmi,Islamiyat" userId="47b8873a-33c7-49a6-b78f-c84f675b00e7" providerId="ADAL" clId="{5024DF22-6CFA-4E7D-A110-95C066A64104}" dt="2020-12-03T01:08:52.575" v="144" actId="26606"/>
        <pc:sldMkLst>
          <pc:docMk/>
          <pc:sldMk cId="3868786131" sldId="282"/>
        </pc:sldMkLst>
        <pc:spChg chg="mod">
          <ac:chgData name="Odebunmi,Islamiyat" userId="47b8873a-33c7-49a6-b78f-c84f675b00e7" providerId="ADAL" clId="{5024DF22-6CFA-4E7D-A110-95C066A64104}" dt="2020-12-03T01:08:52.575" v="144" actId="26606"/>
          <ac:spMkLst>
            <pc:docMk/>
            <pc:sldMk cId="3868786131" sldId="282"/>
            <ac:spMk id="2" creationId="{CB6C690E-4D9F-4221-A358-53A801E2EBC3}"/>
          </ac:spMkLst>
        </pc:spChg>
        <pc:spChg chg="mod">
          <ac:chgData name="Odebunmi,Islamiyat" userId="47b8873a-33c7-49a6-b78f-c84f675b00e7" providerId="ADAL" clId="{5024DF22-6CFA-4E7D-A110-95C066A64104}" dt="2020-12-03T01:08:52.575" v="144" actId="26606"/>
          <ac:spMkLst>
            <pc:docMk/>
            <pc:sldMk cId="3868786131" sldId="282"/>
            <ac:spMk id="3" creationId="{ACE48277-D955-410D-91DF-2605A3D3C51F}"/>
          </ac:spMkLst>
        </pc:spChg>
        <pc:spChg chg="ord">
          <ac:chgData name="Odebunmi,Islamiyat" userId="47b8873a-33c7-49a6-b78f-c84f675b00e7" providerId="ADAL" clId="{5024DF22-6CFA-4E7D-A110-95C066A64104}" dt="2020-12-03T01:08:52.575" v="144" actId="26606"/>
          <ac:spMkLst>
            <pc:docMk/>
            <pc:sldMk cId="3868786131" sldId="282"/>
            <ac:spMk id="18" creationId="{4AC8920F-0E6A-4466-8E8D-977D12AD6016}"/>
          </ac:spMkLst>
        </pc:spChg>
        <pc:spChg chg="add del">
          <ac:chgData name="Odebunmi,Islamiyat" userId="47b8873a-33c7-49a6-b78f-c84f675b00e7" providerId="ADAL" clId="{5024DF22-6CFA-4E7D-A110-95C066A64104}" dt="2020-12-03T01:08:52.575" v="144" actId="26606"/>
          <ac:spMkLst>
            <pc:docMk/>
            <pc:sldMk cId="3868786131" sldId="282"/>
            <ac:spMk id="20" creationId="{D928DD85-BB99-450D-A702-2683E0296282}"/>
          </ac:spMkLst>
        </pc:spChg>
        <pc:spChg chg="add del">
          <ac:chgData name="Odebunmi,Islamiyat" userId="47b8873a-33c7-49a6-b78f-c84f675b00e7" providerId="ADAL" clId="{5024DF22-6CFA-4E7D-A110-95C066A64104}" dt="2020-12-03T01:08:52.575" v="144" actId="26606"/>
          <ac:spMkLst>
            <pc:docMk/>
            <pc:sldMk cId="3868786131" sldId="282"/>
            <ac:spMk id="21" creationId="{240E5BD2-4019-4012-A1AA-628900E659E9}"/>
          </ac:spMkLst>
        </pc:spChg>
        <pc:spChg chg="ord">
          <ac:chgData name="Odebunmi,Islamiyat" userId="47b8873a-33c7-49a6-b78f-c84f675b00e7" providerId="ADAL" clId="{5024DF22-6CFA-4E7D-A110-95C066A64104}" dt="2020-12-03T01:08:52.575" v="144" actId="26606"/>
          <ac:spMkLst>
            <pc:docMk/>
            <pc:sldMk cId="3868786131" sldId="282"/>
            <ac:spMk id="28" creationId="{657AD4B9-11E8-4512-9452-E4C386C943E5}"/>
          </ac:spMkLst>
        </pc:spChg>
        <pc:spChg chg="add del">
          <ac:chgData name="Odebunmi,Islamiyat" userId="47b8873a-33c7-49a6-b78f-c84f675b00e7" providerId="ADAL" clId="{5024DF22-6CFA-4E7D-A110-95C066A64104}" dt="2020-12-03T01:08:52.575" v="144" actId="26606"/>
          <ac:spMkLst>
            <pc:docMk/>
            <pc:sldMk cId="3868786131" sldId="282"/>
            <ac:spMk id="33" creationId="{9AA72BD9-2C5A-4EDC-931F-5AA08EACA0F3}"/>
          </ac:spMkLst>
        </pc:spChg>
        <pc:spChg chg="add del">
          <ac:chgData name="Odebunmi,Islamiyat" userId="47b8873a-33c7-49a6-b78f-c84f675b00e7" providerId="ADAL" clId="{5024DF22-6CFA-4E7D-A110-95C066A64104}" dt="2020-12-03T01:08:52.575" v="144" actId="26606"/>
          <ac:spMkLst>
            <pc:docMk/>
            <pc:sldMk cId="3868786131" sldId="282"/>
            <ac:spMk id="35" creationId="{DD3981AC-7B61-4947-BCF3-F7AA7FA385B9}"/>
          </ac:spMkLst>
        </pc:spChg>
        <pc:spChg chg="add del">
          <ac:chgData name="Odebunmi,Islamiyat" userId="47b8873a-33c7-49a6-b78f-c84f675b00e7" providerId="ADAL" clId="{5024DF22-6CFA-4E7D-A110-95C066A64104}" dt="2020-12-03T01:08:52.575" v="144" actId="26606"/>
          <ac:spMkLst>
            <pc:docMk/>
            <pc:sldMk cId="3868786131" sldId="282"/>
            <ac:spMk id="37" creationId="{55D4142C-5077-457F-A6AD-3FECFDB39685}"/>
          </ac:spMkLst>
        </pc:spChg>
        <pc:spChg chg="add del">
          <ac:chgData name="Odebunmi,Islamiyat" userId="47b8873a-33c7-49a6-b78f-c84f675b00e7" providerId="ADAL" clId="{5024DF22-6CFA-4E7D-A110-95C066A64104}" dt="2020-12-03T01:08:52.575" v="144" actId="26606"/>
          <ac:spMkLst>
            <pc:docMk/>
            <pc:sldMk cId="3868786131" sldId="282"/>
            <ac:spMk id="39" creationId="{7A5F0580-5EE9-419F-96EE-B6529EF6E7D0}"/>
          </ac:spMkLst>
        </pc:spChg>
        <pc:picChg chg="mod">
          <ac:chgData name="Odebunmi,Islamiyat" userId="47b8873a-33c7-49a6-b78f-c84f675b00e7" providerId="ADAL" clId="{5024DF22-6CFA-4E7D-A110-95C066A64104}" dt="2020-12-03T01:08:52.575" v="144" actId="26606"/>
          <ac:picMkLst>
            <pc:docMk/>
            <pc:sldMk cId="3868786131" sldId="282"/>
            <ac:picMk id="17" creationId="{F9D24E1A-3B34-43FB-A030-D3CD4F1FFF6A}"/>
          </ac:picMkLst>
        </pc:picChg>
      </pc:sldChg>
      <pc:sldChg chg="modSp mod">
        <pc:chgData name="Odebunmi,Islamiyat" userId="47b8873a-33c7-49a6-b78f-c84f675b00e7" providerId="ADAL" clId="{5024DF22-6CFA-4E7D-A110-95C066A64104}" dt="2020-12-02T23:31:10.280" v="142" actId="14100"/>
        <pc:sldMkLst>
          <pc:docMk/>
          <pc:sldMk cId="2222439877" sldId="291"/>
        </pc:sldMkLst>
        <pc:spChg chg="mod">
          <ac:chgData name="Odebunmi,Islamiyat" userId="47b8873a-33c7-49a6-b78f-c84f675b00e7" providerId="ADAL" clId="{5024DF22-6CFA-4E7D-A110-95C066A64104}" dt="2020-12-02T23:31:10.280" v="142" actId="14100"/>
          <ac:spMkLst>
            <pc:docMk/>
            <pc:sldMk cId="2222439877" sldId="291"/>
            <ac:spMk id="7" creationId="{71BF6DF0-7F54-4C87-9BDE-E7E1FE7C53F3}"/>
          </ac:spMkLst>
        </pc:spChg>
      </pc:sldChg>
      <pc:sldChg chg="modSp mod">
        <pc:chgData name="Odebunmi,Islamiyat" userId="47b8873a-33c7-49a6-b78f-c84f675b00e7" providerId="ADAL" clId="{5024DF22-6CFA-4E7D-A110-95C066A64104}" dt="2020-12-02T23:30:50.799" v="141" actId="14100"/>
        <pc:sldMkLst>
          <pc:docMk/>
          <pc:sldMk cId="430991635" sldId="293"/>
        </pc:sldMkLst>
        <pc:spChg chg="mod">
          <ac:chgData name="Odebunmi,Islamiyat" userId="47b8873a-33c7-49a6-b78f-c84f675b00e7" providerId="ADAL" clId="{5024DF22-6CFA-4E7D-A110-95C066A64104}" dt="2020-12-02T23:30:50.799" v="141" actId="14100"/>
          <ac:spMkLst>
            <pc:docMk/>
            <pc:sldMk cId="430991635" sldId="293"/>
            <ac:spMk id="2" creationId="{65842810-1AF4-493A-9BC3-0BAFF97F6AD4}"/>
          </ac:spMkLst>
        </pc:spChg>
        <pc:spChg chg="mod">
          <ac:chgData name="Odebunmi,Islamiyat" userId="47b8873a-33c7-49a6-b78f-c84f675b00e7" providerId="ADAL" clId="{5024DF22-6CFA-4E7D-A110-95C066A64104}" dt="2020-12-02T23:30:37.455" v="140" actId="14100"/>
          <ac:spMkLst>
            <pc:docMk/>
            <pc:sldMk cId="430991635" sldId="293"/>
            <ac:spMk id="3" creationId="{9DFF174D-BFBA-45A3-822D-1598824F9A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98354-BDD5-4F9A-A961-9B42AEF91DFD}" type="datetimeFigureOut">
              <a:rPr lang="en-CA" smtClean="0"/>
              <a:t>2020-12-03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EDA9A-0A62-4488-8384-746B536C7CBD}" type="slidenum">
              <a:rPr lang="en-CA" smtClean="0"/>
              <a:t>‹#›</a:t>
            </a:fld>
            <a:endParaRPr lang="en-CA"/>
          </a:p>
        </p:txBody>
      </p:sp>
    </p:spTree>
    <p:extLst>
      <p:ext uri="{BB962C8B-B14F-4D97-AF65-F5344CB8AC3E}">
        <p14:creationId xmlns:p14="http://schemas.microsoft.com/office/powerpoint/2010/main" val="1521092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https://www.iconspng.com/image/90925/philippines-map-flag</a:t>
            </a:r>
          </a:p>
        </p:txBody>
      </p:sp>
      <p:sp>
        <p:nvSpPr>
          <p:cNvPr id="4" name="Slide Number Placeholder 3"/>
          <p:cNvSpPr>
            <a:spLocks noGrp="1"/>
          </p:cNvSpPr>
          <p:nvPr>
            <p:ph type="sldNum" sz="quarter" idx="5"/>
          </p:nvPr>
        </p:nvSpPr>
        <p:spPr/>
        <p:txBody>
          <a:bodyPr/>
          <a:lstStyle/>
          <a:p>
            <a:fld id="{5BAEDA9A-0A62-4488-8384-746B536C7CBD}" type="slidenum">
              <a:rPr lang="en-CA" smtClean="0"/>
              <a:t>1</a:t>
            </a:fld>
            <a:endParaRPr lang="en-CA"/>
          </a:p>
        </p:txBody>
      </p:sp>
    </p:spTree>
    <p:extLst>
      <p:ext uri="{BB962C8B-B14F-4D97-AF65-F5344CB8AC3E}">
        <p14:creationId xmlns:p14="http://schemas.microsoft.com/office/powerpoint/2010/main" val="101231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STOCK PHOTO FROM POWERPOINT</a:t>
            </a:r>
          </a:p>
        </p:txBody>
      </p:sp>
      <p:sp>
        <p:nvSpPr>
          <p:cNvPr id="4" name="Slide Number Placeholder 3"/>
          <p:cNvSpPr>
            <a:spLocks noGrp="1"/>
          </p:cNvSpPr>
          <p:nvPr>
            <p:ph type="sldNum" sz="quarter" idx="5"/>
          </p:nvPr>
        </p:nvSpPr>
        <p:spPr/>
        <p:txBody>
          <a:bodyPr/>
          <a:lstStyle/>
          <a:p>
            <a:fld id="{5BAEDA9A-0A62-4488-8384-746B536C7CBD}" type="slidenum">
              <a:rPr lang="en-CA" smtClean="0"/>
              <a:t>21</a:t>
            </a:fld>
            <a:endParaRPr lang="en-CA"/>
          </a:p>
        </p:txBody>
      </p:sp>
    </p:spTree>
    <p:extLst>
      <p:ext uri="{BB962C8B-B14F-4D97-AF65-F5344CB8AC3E}">
        <p14:creationId xmlns:p14="http://schemas.microsoft.com/office/powerpoint/2010/main" val="4171873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STOCK PHOTO FROM POWERPOINT</a:t>
            </a:r>
          </a:p>
        </p:txBody>
      </p:sp>
      <p:sp>
        <p:nvSpPr>
          <p:cNvPr id="4" name="Slide Number Placeholder 3"/>
          <p:cNvSpPr>
            <a:spLocks noGrp="1"/>
          </p:cNvSpPr>
          <p:nvPr>
            <p:ph type="sldNum" sz="quarter" idx="5"/>
          </p:nvPr>
        </p:nvSpPr>
        <p:spPr/>
        <p:txBody>
          <a:bodyPr/>
          <a:lstStyle/>
          <a:p>
            <a:fld id="{5BAEDA9A-0A62-4488-8384-746B536C7CBD}" type="slidenum">
              <a:rPr lang="en-CA" smtClean="0"/>
              <a:t>22</a:t>
            </a:fld>
            <a:endParaRPr lang="en-CA"/>
          </a:p>
        </p:txBody>
      </p:sp>
    </p:spTree>
    <p:extLst>
      <p:ext uri="{BB962C8B-B14F-4D97-AF65-F5344CB8AC3E}">
        <p14:creationId xmlns:p14="http://schemas.microsoft.com/office/powerpoint/2010/main" val="113384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STOCK PHOTO FROM POWERPOINT</a:t>
            </a:r>
          </a:p>
        </p:txBody>
      </p:sp>
      <p:sp>
        <p:nvSpPr>
          <p:cNvPr id="4" name="Slide Number Placeholder 3"/>
          <p:cNvSpPr>
            <a:spLocks noGrp="1"/>
          </p:cNvSpPr>
          <p:nvPr>
            <p:ph type="sldNum" sz="quarter" idx="5"/>
          </p:nvPr>
        </p:nvSpPr>
        <p:spPr/>
        <p:txBody>
          <a:bodyPr/>
          <a:lstStyle/>
          <a:p>
            <a:fld id="{5BAEDA9A-0A62-4488-8384-746B536C7CBD}" type="slidenum">
              <a:rPr lang="en-CA" smtClean="0"/>
              <a:t>23</a:t>
            </a:fld>
            <a:endParaRPr lang="en-CA"/>
          </a:p>
        </p:txBody>
      </p:sp>
    </p:spTree>
    <p:extLst>
      <p:ext uri="{BB962C8B-B14F-4D97-AF65-F5344CB8AC3E}">
        <p14:creationId xmlns:p14="http://schemas.microsoft.com/office/powerpoint/2010/main" val="3406337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Photo from https://www.freeimages.com/photo/gavel-2-1236453</a:t>
            </a:r>
          </a:p>
        </p:txBody>
      </p:sp>
      <p:sp>
        <p:nvSpPr>
          <p:cNvPr id="4" name="Slide Number Placeholder 3"/>
          <p:cNvSpPr>
            <a:spLocks noGrp="1"/>
          </p:cNvSpPr>
          <p:nvPr>
            <p:ph type="sldNum" sz="quarter" idx="5"/>
          </p:nvPr>
        </p:nvSpPr>
        <p:spPr/>
        <p:txBody>
          <a:bodyPr/>
          <a:lstStyle/>
          <a:p>
            <a:fld id="{5BAEDA9A-0A62-4488-8384-746B536C7CBD}" type="slidenum">
              <a:rPr lang="en-CA" smtClean="0"/>
              <a:t>26</a:t>
            </a:fld>
            <a:endParaRPr lang="en-CA"/>
          </a:p>
        </p:txBody>
      </p:sp>
    </p:spTree>
    <p:extLst>
      <p:ext uri="{BB962C8B-B14F-4D97-AF65-F5344CB8AC3E}">
        <p14:creationId xmlns:p14="http://schemas.microsoft.com/office/powerpoint/2010/main" val="195054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5BAEDA9A-0A62-4488-8384-746B536C7CBD}" type="slidenum">
              <a:rPr lang="en-CA" smtClean="0"/>
              <a:t>2</a:t>
            </a:fld>
            <a:endParaRPr lang="en-CA"/>
          </a:p>
        </p:txBody>
      </p:sp>
    </p:spTree>
    <p:extLst>
      <p:ext uri="{BB962C8B-B14F-4D97-AF65-F5344CB8AC3E}">
        <p14:creationId xmlns:p14="http://schemas.microsoft.com/office/powerpoint/2010/main" val="3640672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https://www.facebook.com/filipinocultures/photos/a.1740597792647667/1740597639314349</a:t>
            </a:r>
          </a:p>
          <a:p>
            <a:r>
              <a:rPr lang="en-US" b="1" i="0">
                <a:solidFill>
                  <a:srgbClr val="E4E6EB"/>
                </a:solidFill>
                <a:effectLst/>
                <a:latin typeface="Segoe UI Historic" panose="020B0502040204020203" pitchFamily="34" charset="0"/>
              </a:rPr>
              <a:t>The Discovery of the Deepest Beauty of Philippines Cultures</a:t>
            </a:r>
            <a:endParaRPr lang="en-CA"/>
          </a:p>
        </p:txBody>
      </p:sp>
      <p:sp>
        <p:nvSpPr>
          <p:cNvPr id="4" name="Slide Number Placeholder 3"/>
          <p:cNvSpPr>
            <a:spLocks noGrp="1"/>
          </p:cNvSpPr>
          <p:nvPr>
            <p:ph type="sldNum" sz="quarter" idx="5"/>
          </p:nvPr>
        </p:nvSpPr>
        <p:spPr/>
        <p:txBody>
          <a:bodyPr/>
          <a:lstStyle/>
          <a:p>
            <a:fld id="{5BAEDA9A-0A62-4488-8384-746B536C7CBD}" type="slidenum">
              <a:rPr lang="en-CA" smtClean="0"/>
              <a:t>3</a:t>
            </a:fld>
            <a:endParaRPr lang="en-CA"/>
          </a:p>
        </p:txBody>
      </p:sp>
    </p:spTree>
    <p:extLst>
      <p:ext uri="{BB962C8B-B14F-4D97-AF65-F5344CB8AC3E}">
        <p14:creationId xmlns:p14="http://schemas.microsoft.com/office/powerpoint/2010/main" val="252048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https://www.rappler.com/newsbreak/in-depth/unauthorized-disclosure-covid-19-patients-identities-continues-npc</a:t>
            </a:r>
          </a:p>
        </p:txBody>
      </p:sp>
      <p:sp>
        <p:nvSpPr>
          <p:cNvPr id="4" name="Slide Number Placeholder 3"/>
          <p:cNvSpPr>
            <a:spLocks noGrp="1"/>
          </p:cNvSpPr>
          <p:nvPr>
            <p:ph type="sldNum" sz="quarter" idx="5"/>
          </p:nvPr>
        </p:nvSpPr>
        <p:spPr/>
        <p:txBody>
          <a:bodyPr/>
          <a:lstStyle/>
          <a:p>
            <a:fld id="{5BAEDA9A-0A62-4488-8384-746B536C7CBD}" type="slidenum">
              <a:rPr lang="en-CA" smtClean="0"/>
              <a:t>5</a:t>
            </a:fld>
            <a:endParaRPr lang="en-CA"/>
          </a:p>
        </p:txBody>
      </p:sp>
    </p:spTree>
    <p:extLst>
      <p:ext uri="{BB962C8B-B14F-4D97-AF65-F5344CB8AC3E}">
        <p14:creationId xmlns:p14="http://schemas.microsoft.com/office/powerpoint/2010/main" val="383518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PHOTO FROM: </a:t>
            </a:r>
            <a:r>
              <a:rPr lang="en-US"/>
              <a:t>Image by &lt;a href="https://pixabay.com/users/jessica45-2055892/?utm_source=link-attribution&amp;amp;utm_medium=referral&amp;amp;utm_campaign=image&amp;amp;utm_content=2388500"&gt;jessica45&lt;/a&gt; from &lt;a href="https://pixabay.com/?utm_source=link-attribution&amp;amp;utm_medium=referral&amp;amp;utm_campaign=image&amp;amp;utm_content=2388500"&gt;Pixabay&lt;/a&gt;</a:t>
            </a:r>
            <a:endParaRPr lang="en-CA"/>
          </a:p>
        </p:txBody>
      </p:sp>
      <p:sp>
        <p:nvSpPr>
          <p:cNvPr id="4" name="Slide Number Placeholder 3"/>
          <p:cNvSpPr>
            <a:spLocks noGrp="1"/>
          </p:cNvSpPr>
          <p:nvPr>
            <p:ph type="sldNum" sz="quarter" idx="5"/>
          </p:nvPr>
        </p:nvSpPr>
        <p:spPr/>
        <p:txBody>
          <a:bodyPr/>
          <a:lstStyle/>
          <a:p>
            <a:fld id="{5BAEDA9A-0A62-4488-8384-746B536C7CBD}" type="slidenum">
              <a:rPr lang="en-CA" smtClean="0"/>
              <a:t>13</a:t>
            </a:fld>
            <a:endParaRPr lang="en-CA"/>
          </a:p>
        </p:txBody>
      </p:sp>
    </p:spTree>
    <p:extLst>
      <p:ext uri="{BB962C8B-B14F-4D97-AF65-F5344CB8AC3E}">
        <p14:creationId xmlns:p14="http://schemas.microsoft.com/office/powerpoint/2010/main" val="115126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Photo from https://www.freeimages.com/photo/law-series-4-1467436</a:t>
            </a:r>
          </a:p>
        </p:txBody>
      </p:sp>
      <p:sp>
        <p:nvSpPr>
          <p:cNvPr id="4" name="Slide Number Placeholder 3"/>
          <p:cNvSpPr>
            <a:spLocks noGrp="1"/>
          </p:cNvSpPr>
          <p:nvPr>
            <p:ph type="sldNum" sz="quarter" idx="5"/>
          </p:nvPr>
        </p:nvSpPr>
        <p:spPr/>
        <p:txBody>
          <a:bodyPr/>
          <a:lstStyle/>
          <a:p>
            <a:fld id="{5BAEDA9A-0A62-4488-8384-746B536C7CBD}" type="slidenum">
              <a:rPr lang="en-CA" smtClean="0"/>
              <a:t>14</a:t>
            </a:fld>
            <a:endParaRPr lang="en-CA"/>
          </a:p>
        </p:txBody>
      </p:sp>
    </p:spTree>
    <p:extLst>
      <p:ext uri="{BB962C8B-B14F-4D97-AF65-F5344CB8AC3E}">
        <p14:creationId xmlns:p14="http://schemas.microsoft.com/office/powerpoint/2010/main" val="85250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STOCK PHOTO FROM POWERPOINT</a:t>
            </a:r>
          </a:p>
        </p:txBody>
      </p:sp>
      <p:sp>
        <p:nvSpPr>
          <p:cNvPr id="4" name="Slide Number Placeholder 3"/>
          <p:cNvSpPr>
            <a:spLocks noGrp="1"/>
          </p:cNvSpPr>
          <p:nvPr>
            <p:ph type="sldNum" sz="quarter" idx="5"/>
          </p:nvPr>
        </p:nvSpPr>
        <p:spPr/>
        <p:txBody>
          <a:bodyPr/>
          <a:lstStyle/>
          <a:p>
            <a:fld id="{5BAEDA9A-0A62-4488-8384-746B536C7CBD}" type="slidenum">
              <a:rPr lang="en-CA" smtClean="0"/>
              <a:t>16</a:t>
            </a:fld>
            <a:endParaRPr lang="en-CA"/>
          </a:p>
        </p:txBody>
      </p:sp>
    </p:spTree>
    <p:extLst>
      <p:ext uri="{BB962C8B-B14F-4D97-AF65-F5344CB8AC3E}">
        <p14:creationId xmlns:p14="http://schemas.microsoft.com/office/powerpoint/2010/main" val="3163477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STOCK PHOTO FROM POWERPOINT</a:t>
            </a:r>
          </a:p>
        </p:txBody>
      </p:sp>
      <p:sp>
        <p:nvSpPr>
          <p:cNvPr id="4" name="Slide Number Placeholder 3"/>
          <p:cNvSpPr>
            <a:spLocks noGrp="1"/>
          </p:cNvSpPr>
          <p:nvPr>
            <p:ph type="sldNum" sz="quarter" idx="5"/>
          </p:nvPr>
        </p:nvSpPr>
        <p:spPr/>
        <p:txBody>
          <a:bodyPr/>
          <a:lstStyle/>
          <a:p>
            <a:fld id="{5BAEDA9A-0A62-4488-8384-746B536C7CBD}" type="slidenum">
              <a:rPr lang="en-CA" smtClean="0"/>
              <a:t>18</a:t>
            </a:fld>
            <a:endParaRPr lang="en-CA"/>
          </a:p>
        </p:txBody>
      </p:sp>
    </p:spTree>
    <p:extLst>
      <p:ext uri="{BB962C8B-B14F-4D97-AF65-F5344CB8AC3E}">
        <p14:creationId xmlns:p14="http://schemas.microsoft.com/office/powerpoint/2010/main" val="3076625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STOCK PHOTO FROM POWERPOINT</a:t>
            </a:r>
          </a:p>
        </p:txBody>
      </p:sp>
      <p:sp>
        <p:nvSpPr>
          <p:cNvPr id="4" name="Slide Number Placeholder 3"/>
          <p:cNvSpPr>
            <a:spLocks noGrp="1"/>
          </p:cNvSpPr>
          <p:nvPr>
            <p:ph type="sldNum" sz="quarter" idx="5"/>
          </p:nvPr>
        </p:nvSpPr>
        <p:spPr/>
        <p:txBody>
          <a:bodyPr/>
          <a:lstStyle/>
          <a:p>
            <a:fld id="{5BAEDA9A-0A62-4488-8384-746B536C7CBD}" type="slidenum">
              <a:rPr lang="en-CA" smtClean="0"/>
              <a:t>20</a:t>
            </a:fld>
            <a:endParaRPr lang="en-CA"/>
          </a:p>
        </p:txBody>
      </p:sp>
    </p:spTree>
    <p:extLst>
      <p:ext uri="{BB962C8B-B14F-4D97-AF65-F5344CB8AC3E}">
        <p14:creationId xmlns:p14="http://schemas.microsoft.com/office/powerpoint/2010/main" val="270257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5201-B073-414E-B9DF-7782F6EDAB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5311CF8-0CF5-406A-BDBD-A180479915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3203AA0-D3DC-4B19-B524-74FCA13E0C93}"/>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5" name="Footer Placeholder 4">
            <a:extLst>
              <a:ext uri="{FF2B5EF4-FFF2-40B4-BE49-F238E27FC236}">
                <a16:creationId xmlns:a16="http://schemas.microsoft.com/office/drawing/2014/main" id="{68A75ADB-A6BF-4B9E-A62F-0D93661DE9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EE57D79-8213-4DAA-BC0F-A16BA512AB63}"/>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969580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4DBE-FFB7-4FBC-851C-DAB33F17240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6DB0653-1BA5-4158-938E-E7D541A45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0C504F-35B1-4CF9-907D-7C8500BE6327}"/>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5" name="Footer Placeholder 4">
            <a:extLst>
              <a:ext uri="{FF2B5EF4-FFF2-40B4-BE49-F238E27FC236}">
                <a16:creationId xmlns:a16="http://schemas.microsoft.com/office/drawing/2014/main" id="{ED6970A6-C11E-4F14-BF81-0C1C666529E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2C0026-8A37-447B-880E-1C5A8989C305}"/>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182502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5E1C0-08EA-45DF-994D-A8256A74B4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A18310-695B-4F74-A9AA-D687A24258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5A5C5C3-73D6-4406-B2C2-E6E5460B7768}"/>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5" name="Footer Placeholder 4">
            <a:extLst>
              <a:ext uri="{FF2B5EF4-FFF2-40B4-BE49-F238E27FC236}">
                <a16:creationId xmlns:a16="http://schemas.microsoft.com/office/drawing/2014/main" id="{295B94B1-0BED-48A0-8BC8-4D999B76C8B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5972FA4-7933-463F-A134-BFF042C25EE5}"/>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2106790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6368-E87E-46A3-B130-B3D7A0BFEE9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1ACD04D-C691-47DC-891E-D7F7D4095F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85C731-8F0D-4341-80EF-4A3D206D73DF}"/>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5" name="Footer Placeholder 4">
            <a:extLst>
              <a:ext uri="{FF2B5EF4-FFF2-40B4-BE49-F238E27FC236}">
                <a16:creationId xmlns:a16="http://schemas.microsoft.com/office/drawing/2014/main" id="{765D0459-E9EF-4A97-9C99-B6990EB38F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321918-B726-4B13-8EF1-14B37A43A08F}"/>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3541354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9DFDB-8B49-4EEE-B93D-05ED2E8428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C410B29-4125-474A-BDB4-1F3919C580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73EE2-D861-4E4D-909B-40A03019FFE4}"/>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5" name="Footer Placeholder 4">
            <a:extLst>
              <a:ext uri="{FF2B5EF4-FFF2-40B4-BE49-F238E27FC236}">
                <a16:creationId xmlns:a16="http://schemas.microsoft.com/office/drawing/2014/main" id="{59DA0930-1D95-436D-8344-CC50B19A18D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630967-A2B3-4C4A-AB7D-4044996DDBCF}"/>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2431021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C109A-CEDA-4FF4-B16A-2548AAD1A13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119112-8381-4618-9A8B-2726D9DED8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E7ACA86-D099-43FB-AE82-C90EFCD613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74D2477-013D-4E82-A40C-9F0C761B07A7}"/>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6" name="Footer Placeholder 5">
            <a:extLst>
              <a:ext uri="{FF2B5EF4-FFF2-40B4-BE49-F238E27FC236}">
                <a16:creationId xmlns:a16="http://schemas.microsoft.com/office/drawing/2014/main" id="{5CE19CFA-01BA-40A0-B487-4E3CF449718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7720209-6A61-498D-8674-B94F25A53FEA}"/>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4255724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C6CA-E7C4-4D54-A9E7-374247387F5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A97EEBE-37BA-4C07-809F-392C2F2505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1F3FE5-5262-426E-A5E7-60C99A6038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EEA5D1C-9183-4C83-AB95-A7D904AF8C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0AA719-91A6-46C5-A156-79E5118A47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68B5F83-0245-4569-B867-D40B34F05AEB}"/>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8" name="Footer Placeholder 7">
            <a:extLst>
              <a:ext uri="{FF2B5EF4-FFF2-40B4-BE49-F238E27FC236}">
                <a16:creationId xmlns:a16="http://schemas.microsoft.com/office/drawing/2014/main" id="{CDB78FD6-E2A7-4F81-B8E5-30D438B547F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92CB500-EE07-4E6D-B56C-7AAD469FD801}"/>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3074227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16A0-B8DE-4337-9685-A9BB9841E11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DAA84C7-F46B-482A-B76D-3D63DA92C292}"/>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4" name="Footer Placeholder 3">
            <a:extLst>
              <a:ext uri="{FF2B5EF4-FFF2-40B4-BE49-F238E27FC236}">
                <a16:creationId xmlns:a16="http://schemas.microsoft.com/office/drawing/2014/main" id="{6DE8E660-D725-45F8-97B1-B3007A66151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5BDB257-DC89-4252-826C-7D9959DE158C}"/>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1262811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307A6-4CFF-4444-90DC-5D4661B69172}"/>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3" name="Footer Placeholder 2">
            <a:extLst>
              <a:ext uri="{FF2B5EF4-FFF2-40B4-BE49-F238E27FC236}">
                <a16:creationId xmlns:a16="http://schemas.microsoft.com/office/drawing/2014/main" id="{4F140FE4-8C21-4E5E-8084-D01A62C302D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7785DE5-251F-4480-B63E-471A66639E20}"/>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2095085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1C11-E143-4C4D-A82F-1519CBE5D1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42F6B8C-9B52-48C6-BBFC-A73075C8D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3BC93EE-74D6-4969-86A7-29FA48DE9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93AF2-1E51-4144-BCF0-1F5808833278}"/>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6" name="Footer Placeholder 5">
            <a:extLst>
              <a:ext uri="{FF2B5EF4-FFF2-40B4-BE49-F238E27FC236}">
                <a16:creationId xmlns:a16="http://schemas.microsoft.com/office/drawing/2014/main" id="{5957179E-AB68-43FD-AC4A-5D40CE77F46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0348F64-8810-447B-8EEE-BE9BCE123374}"/>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3060696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91169-9E2B-44D5-A99A-D207CCAE8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F6F4684-DA44-4FFF-AB0E-6E0CE1374E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882DF4D-B005-4436-A444-14A0CDB15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A0DD4-E2A4-4032-8D92-3ADFF9476C58}"/>
              </a:ext>
            </a:extLst>
          </p:cNvPr>
          <p:cNvSpPr>
            <a:spLocks noGrp="1"/>
          </p:cNvSpPr>
          <p:nvPr>
            <p:ph type="dt" sz="half" idx="10"/>
          </p:nvPr>
        </p:nvSpPr>
        <p:spPr/>
        <p:txBody>
          <a:bodyPr/>
          <a:lstStyle/>
          <a:p>
            <a:fld id="{B734FA10-A9F9-4F86-8746-3DCDD46777E7}" type="datetimeFigureOut">
              <a:rPr lang="en-CA" smtClean="0"/>
              <a:t>2020-12-03</a:t>
            </a:fld>
            <a:endParaRPr lang="en-CA"/>
          </a:p>
        </p:txBody>
      </p:sp>
      <p:sp>
        <p:nvSpPr>
          <p:cNvPr id="6" name="Footer Placeholder 5">
            <a:extLst>
              <a:ext uri="{FF2B5EF4-FFF2-40B4-BE49-F238E27FC236}">
                <a16:creationId xmlns:a16="http://schemas.microsoft.com/office/drawing/2014/main" id="{80D693BE-F8F0-4B01-A8AF-159BCEE70E2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6EABB02-237C-40C9-A0BE-757CEED56327}"/>
              </a:ext>
            </a:extLst>
          </p:cNvPr>
          <p:cNvSpPr>
            <a:spLocks noGrp="1"/>
          </p:cNvSpPr>
          <p:nvPr>
            <p:ph type="sldNum" sz="quarter" idx="12"/>
          </p:nvPr>
        </p:nvSpPr>
        <p:spPr/>
        <p:txBody>
          <a:bodyPr/>
          <a:lstStyle/>
          <a:p>
            <a:fld id="{05AC8438-679F-4665-A9E7-112D1086F8CD}" type="slidenum">
              <a:rPr lang="en-CA" smtClean="0"/>
              <a:t>‹#›</a:t>
            </a:fld>
            <a:endParaRPr lang="en-CA"/>
          </a:p>
        </p:txBody>
      </p:sp>
    </p:spTree>
    <p:extLst>
      <p:ext uri="{BB962C8B-B14F-4D97-AF65-F5344CB8AC3E}">
        <p14:creationId xmlns:p14="http://schemas.microsoft.com/office/powerpoint/2010/main" val="1519164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6E87B6-C6A6-4E6E-967E-854C57F4B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C79B895-286A-44D6-8E6C-47BB38F0D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435ED15-404F-476B-A149-77667F297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4FA10-A9F9-4F86-8746-3DCDD46777E7}" type="datetimeFigureOut">
              <a:rPr lang="en-CA" smtClean="0"/>
              <a:t>2020-12-03</a:t>
            </a:fld>
            <a:endParaRPr lang="en-CA"/>
          </a:p>
        </p:txBody>
      </p:sp>
      <p:sp>
        <p:nvSpPr>
          <p:cNvPr id="5" name="Footer Placeholder 4">
            <a:extLst>
              <a:ext uri="{FF2B5EF4-FFF2-40B4-BE49-F238E27FC236}">
                <a16:creationId xmlns:a16="http://schemas.microsoft.com/office/drawing/2014/main" id="{BC67032E-0C28-4021-A709-23B4AFCF52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BA249EC-042F-48D1-A9AD-753ECAB589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AC8438-679F-4665-A9E7-112D1086F8CD}" type="slidenum">
              <a:rPr lang="en-CA" smtClean="0"/>
              <a:t>‹#›</a:t>
            </a:fld>
            <a:endParaRPr lang="en-CA"/>
          </a:p>
        </p:txBody>
      </p:sp>
    </p:spTree>
    <p:extLst>
      <p:ext uri="{BB962C8B-B14F-4D97-AF65-F5344CB8AC3E}">
        <p14:creationId xmlns:p14="http://schemas.microsoft.com/office/powerpoint/2010/main" val="2076261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d.wikipedia.org/wiki/Corazon_aquino"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Government_of_the_Philippines"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hyperlink" Target="https://www.getrealphilippines.com/2014/07/financial-times-editor-david-pilling-confirms-philippine-economy-grew-on-back-of-arroyos-legacy/" TargetMode="External"/><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pixabay.com/en/protection-protect-hand-handful-of-442907/"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endocrine-witch.net/tag/national-privacy-commission/"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themixedculture.com/2013/0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creativecommons.org/licenses/by-nc-sa/3.0/" TargetMode="External"/><Relationship Id="rId4" Type="http://schemas.openxmlformats.org/officeDocument/2006/relationships/hyperlink" Target="http://www.duperrin.com/english/2017/09/14/data-privacy-and-security-are-businesses-immatur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creativecommons.org/licenses/by-nc-sa/3.0/" TargetMode="External"/><Relationship Id="rId4" Type="http://schemas.openxmlformats.org/officeDocument/2006/relationships/hyperlink" Target="http://www.duperrin.com/english/2017/09/14/data-privacy-and-security-are-businesses-immatu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creativecommons.org/licenses/by-nc-sa/3.0/" TargetMode="External"/><Relationship Id="rId4" Type="http://schemas.openxmlformats.org/officeDocument/2006/relationships/hyperlink" Target="http://www.duperrin.com/english/2017/09/14/data-privacy-and-security-are-businesses-immatur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s://www.getrealphilippines.com/2020/06/the-communists-are-lying-no-one-actually-said-that-criticism-terroris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latentexistence.me.uk/judicial-review-pip-consultation/"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hebfd.co.nz/2020/05/11/ardern-abandoned-the-rule-of-law/" TargetMode="External"/><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maxpixel.net/Justice-Gavel-Legal-Hammer-Judge-Law-Auction-3577258" TargetMode="External"/><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pxhere.com/en/photo/477132"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brewminate.com/law-changes-in-and-growth-of-jurisprudence-after-the-middle-ages/" TargetMode="External"/><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xixo7.deviantart.com/art/Philippine-Flag-91225874" TargetMode="External"/><Relationship Id="rId2" Type="http://schemas.openxmlformats.org/officeDocument/2006/relationships/image" Target="../media/image31.jpe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File:White_sand_beach,_Boracay_Island_-_panoramio_(1).jpg" TargetMode="External"/><Relationship Id="rId13" Type="http://schemas.openxmlformats.org/officeDocument/2006/relationships/image" Target="../media/image37.jpeg"/><Relationship Id="rId3" Type="http://schemas.openxmlformats.org/officeDocument/2006/relationships/hyperlink" Target="http://www.taraletsanywhere.com/solo-travel-guide-to-coron-palawan/" TargetMode="External"/><Relationship Id="rId7" Type="http://schemas.openxmlformats.org/officeDocument/2006/relationships/image" Target="../media/image34.jpeg"/><Relationship Id="rId12" Type="http://schemas.openxmlformats.org/officeDocument/2006/relationships/hyperlink" Target="https://en.wikipedia.org/wiki/Vigan" TargetMode="External"/><Relationship Id="rId17" Type="http://schemas.openxmlformats.org/officeDocument/2006/relationships/hyperlink" Target="https://creativecommons.org/licenses/by-sa/3.0/" TargetMode="External"/><Relationship Id="rId2" Type="http://schemas.openxmlformats.org/officeDocument/2006/relationships/image" Target="../media/image32.jpeg"/><Relationship Id="rId16" Type="http://schemas.openxmlformats.org/officeDocument/2006/relationships/hyperlink" Target="https://creativecommons.org/licenses/by-nc-nd/3.0/" TargetMode="External"/><Relationship Id="rId1" Type="http://schemas.openxmlformats.org/officeDocument/2006/relationships/slideLayout" Target="../slideLayouts/slideLayout7.xml"/><Relationship Id="rId6" Type="http://schemas.openxmlformats.org/officeDocument/2006/relationships/hyperlink" Target="https://www.iha.com/Short-term-rentals-Philippines-Bungalow/VnT/" TargetMode="External"/><Relationship Id="rId11" Type="http://schemas.openxmlformats.org/officeDocument/2006/relationships/image" Target="../media/image36.jpeg"/><Relationship Id="rId5" Type="http://schemas.microsoft.com/office/2007/relationships/hdphoto" Target="../media/hdphoto2.wdp"/><Relationship Id="rId15" Type="http://schemas.openxmlformats.org/officeDocument/2006/relationships/hyperlink" Target="https://creativecommons.org/licenses/by-nc-sa/3.0/" TargetMode="External"/><Relationship Id="rId10" Type="http://schemas.openxmlformats.org/officeDocument/2006/relationships/hyperlink" Target="http://eatgeektravel.wordpress.com/2012/01/10/travel-fun-ner-pilipinas/" TargetMode="External"/><Relationship Id="rId4" Type="http://schemas.openxmlformats.org/officeDocument/2006/relationships/image" Target="../media/image33.png"/><Relationship Id="rId9" Type="http://schemas.openxmlformats.org/officeDocument/2006/relationships/image" Target="../media/image35.jpeg"/><Relationship Id="rId14" Type="http://schemas.openxmlformats.org/officeDocument/2006/relationships/hyperlink" Target="http://www.s1expeditions.com/2015/03/184-hinatuan-enchanted-river.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getrealphilippines.com/2016/10/response-question-done-country/" TargetMode="External"/><Relationship Id="rId2" Type="http://schemas.openxmlformats.org/officeDocument/2006/relationships/image" Target="../media/image38.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tammycookblogsbooks.blogspot.com/2012/07/proverb-about-gossip.html" TargetMode="External"/><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toxicgas.deviantart.com/art/quot-just-following-orders-quot-209092000"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ilippines_Daily_Express"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File:Ferdinand_Marcos_at_the_White_House.jpg"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clipart&#10;&#10;Description automatically generated">
            <a:extLst>
              <a:ext uri="{FF2B5EF4-FFF2-40B4-BE49-F238E27FC236}">
                <a16:creationId xmlns:a16="http://schemas.microsoft.com/office/drawing/2014/main" id="{24CD418A-0CA3-451F-9659-0E7AB109129C}"/>
              </a:ext>
            </a:extLst>
          </p:cNvPr>
          <p:cNvPicPr>
            <a:picLocks noChangeAspect="1"/>
          </p:cNvPicPr>
          <p:nvPr/>
        </p:nvPicPr>
        <p:blipFill rotWithShape="1">
          <a:blip r:embed="rId3">
            <a:extLst>
              <a:ext uri="{28A0092B-C50C-407E-A947-70E740481C1C}">
                <a14:useLocalDpi xmlns:a14="http://schemas.microsoft.com/office/drawing/2010/main" val="0"/>
              </a:ext>
            </a:extLst>
          </a:blip>
          <a:srcRect t="14631" r="-1" b="5059"/>
          <a:stretch/>
        </p:blipFill>
        <p:spPr>
          <a:xfrm>
            <a:off x="621675" y="623275"/>
            <a:ext cx="4032621" cy="5607882"/>
          </a:xfrm>
          <a:prstGeom prst="rect">
            <a:avLst/>
          </a:prstGeom>
        </p:spPr>
      </p:pic>
      <p:sp>
        <p:nvSpPr>
          <p:cNvPr id="13" name="Right Triangle 1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02252-ABC4-4DE8-8117-7BFBF67B6775}"/>
              </a:ext>
            </a:extLst>
          </p:cNvPr>
          <p:cNvSpPr>
            <a:spLocks noGrp="1"/>
          </p:cNvSpPr>
          <p:nvPr>
            <p:ph type="ctrTitle"/>
          </p:nvPr>
        </p:nvSpPr>
        <p:spPr>
          <a:xfrm>
            <a:off x="5450209" y="1056640"/>
            <a:ext cx="5799947" cy="3494398"/>
          </a:xfrm>
        </p:spPr>
        <p:txBody>
          <a:bodyPr anchor="b">
            <a:normAutofit/>
          </a:bodyPr>
          <a:lstStyle/>
          <a:p>
            <a:pPr algn="l"/>
            <a:r>
              <a:rPr lang="en-CA" sz="8000"/>
              <a:t>PHILIPPINES</a:t>
            </a:r>
          </a:p>
        </p:txBody>
      </p:sp>
      <p:sp>
        <p:nvSpPr>
          <p:cNvPr id="3" name="Subtitle 2">
            <a:extLst>
              <a:ext uri="{FF2B5EF4-FFF2-40B4-BE49-F238E27FC236}">
                <a16:creationId xmlns:a16="http://schemas.microsoft.com/office/drawing/2014/main" id="{A451346C-9E7B-4C30-83D3-AD20A142AA5D}"/>
              </a:ext>
            </a:extLst>
          </p:cNvPr>
          <p:cNvSpPr>
            <a:spLocks noGrp="1"/>
          </p:cNvSpPr>
          <p:nvPr>
            <p:ph type="subTitle" idx="1"/>
          </p:nvPr>
        </p:nvSpPr>
        <p:spPr>
          <a:xfrm>
            <a:off x="5590095" y="4582814"/>
            <a:ext cx="4571999" cy="1312657"/>
          </a:xfrm>
        </p:spPr>
        <p:txBody>
          <a:bodyPr anchor="t">
            <a:normAutofit fontScale="77500" lnSpcReduction="20000"/>
          </a:bodyPr>
          <a:lstStyle/>
          <a:p>
            <a:pPr algn="l"/>
            <a:r>
              <a:rPr lang="en-CA" spc="600">
                <a:latin typeface="+mj-lt"/>
              </a:rPr>
              <a:t>BROWNE, CHERISH</a:t>
            </a:r>
          </a:p>
          <a:p>
            <a:pPr algn="l"/>
            <a:r>
              <a:rPr lang="en-CA" spc="600">
                <a:latin typeface="+mj-lt"/>
              </a:rPr>
              <a:t>LU, JAMIE</a:t>
            </a:r>
          </a:p>
          <a:p>
            <a:pPr algn="l"/>
            <a:r>
              <a:rPr lang="en-CA" spc="600">
                <a:latin typeface="+mj-lt"/>
              </a:rPr>
              <a:t>ODEBUNMI, ISLAMIYAT</a:t>
            </a:r>
          </a:p>
          <a:p>
            <a:pPr algn="l"/>
            <a:r>
              <a:rPr lang="en-CA" spc="600">
                <a:latin typeface="+mj-lt"/>
              </a:rPr>
              <a:t>SMITH, LEEANN</a:t>
            </a:r>
          </a:p>
        </p:txBody>
      </p:sp>
    </p:spTree>
    <p:extLst>
      <p:ext uri="{BB962C8B-B14F-4D97-AF65-F5344CB8AC3E}">
        <p14:creationId xmlns:p14="http://schemas.microsoft.com/office/powerpoint/2010/main" val="37206186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0CA1-9D71-4400-9895-3B98611DD779}"/>
              </a:ext>
            </a:extLst>
          </p:cNvPr>
          <p:cNvSpPr>
            <a:spLocks noGrp="1"/>
          </p:cNvSpPr>
          <p:nvPr>
            <p:ph type="title"/>
          </p:nvPr>
        </p:nvSpPr>
        <p:spPr>
          <a:xfrm>
            <a:off x="5069940" y="365124"/>
            <a:ext cx="6172200" cy="1828800"/>
          </a:xfrm>
        </p:spPr>
        <p:txBody>
          <a:bodyPr>
            <a:normAutofit/>
          </a:bodyPr>
          <a:lstStyle/>
          <a:p>
            <a:r>
              <a:rPr lang="en-CA"/>
              <a:t>AQUINO ADMINISTRATION</a:t>
            </a:r>
            <a:br>
              <a:rPr lang="en-CA"/>
            </a:br>
            <a:r>
              <a:rPr lang="en-CA" sz="2000"/>
              <a:t>(</a:t>
            </a:r>
            <a:r>
              <a:rPr lang="en-US" sz="2000"/>
              <a:t>February 25, 1986 – June 30, 1992)</a:t>
            </a:r>
            <a:endParaRPr lang="en-CA"/>
          </a:p>
        </p:txBody>
      </p:sp>
      <p:pic>
        <p:nvPicPr>
          <p:cNvPr id="8" name="Picture 7">
            <a:extLst>
              <a:ext uri="{FF2B5EF4-FFF2-40B4-BE49-F238E27FC236}">
                <a16:creationId xmlns:a16="http://schemas.microsoft.com/office/drawing/2014/main" id="{20520A93-FBD0-440A-A3B4-51EC0D18F6E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966" r="6467"/>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8765D24D-8AC5-432F-BB71-5E519F5789DC}"/>
              </a:ext>
            </a:extLst>
          </p:cNvPr>
          <p:cNvSpPr>
            <a:spLocks noGrp="1"/>
          </p:cNvSpPr>
          <p:nvPr>
            <p:ph idx="1"/>
          </p:nvPr>
        </p:nvSpPr>
        <p:spPr>
          <a:xfrm>
            <a:off x="5069940" y="2322576"/>
            <a:ext cx="6172200" cy="3858768"/>
          </a:xfrm>
        </p:spPr>
        <p:txBody>
          <a:bodyPr>
            <a:normAutofit/>
          </a:bodyPr>
          <a:lstStyle/>
          <a:p>
            <a:r>
              <a:rPr lang="en-US" sz="1600"/>
              <a:t>Between February 22 – 25 1986 the Filipino people held nonviolent demonstrations against the current regime, known as EDSA or the People Power Revolution, the result was President Corazon Aquino (1986-1992). The first woman President of the Philippines.</a:t>
            </a:r>
          </a:p>
          <a:p>
            <a:r>
              <a:rPr lang="en-US" sz="1600"/>
              <a:t>Majority of the laws that the Philippines has today were created to rectify the human rights issues from the Marcos era. </a:t>
            </a:r>
          </a:p>
          <a:p>
            <a:r>
              <a:rPr lang="en-US" sz="1600"/>
              <a:t>Aquino drafted the 1987 constitution, establishing 3 government powers. Executive, Legislative and Judicial branches, each with limitations and safeguards to ensure a democratic government. </a:t>
            </a:r>
          </a:p>
          <a:p>
            <a:r>
              <a:rPr lang="en-US" sz="1600"/>
              <a:t>The constitution also allowed for the creation of 3 independent constitutional commissions, Civil Service, Elections and Audit commissions, all with the intention of establishing and ensuring an ethical and lawful government. </a:t>
            </a:r>
            <a:endParaRPr lang="en-CA" sz="1600"/>
          </a:p>
        </p:txBody>
      </p:sp>
      <p:sp>
        <p:nvSpPr>
          <p:cNvPr id="9" name="TextBox 8">
            <a:extLst>
              <a:ext uri="{FF2B5EF4-FFF2-40B4-BE49-F238E27FC236}">
                <a16:creationId xmlns:a16="http://schemas.microsoft.com/office/drawing/2014/main" id="{3A0ABDF4-3F76-4859-90EC-25A77721F56E}"/>
              </a:ext>
            </a:extLst>
          </p:cNvPr>
          <p:cNvSpPr txBox="1"/>
          <p:nvPr/>
        </p:nvSpPr>
        <p:spPr>
          <a:xfrm>
            <a:off x="2332691"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id.wikipedia.org/wiki/Corazon_aquino">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2770411812"/>
      </p:ext>
    </p:extLst>
  </p:cSld>
  <p:clrMapOvr>
    <a:overrideClrMapping bg1="dk1" tx1="lt1" bg2="dk2" tx2="lt2" accent1="accent1" accent2="accent2" accent3="accent3" accent4="accent4" accent5="accent5" accent6="accent6" hlink="hlink" folHlink="folHlink"/>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10942-A711-4F22-8FF2-74FC2EAB65A3}"/>
              </a:ext>
            </a:extLst>
          </p:cNvPr>
          <p:cNvSpPr>
            <a:spLocks noGrp="1"/>
          </p:cNvSpPr>
          <p:nvPr>
            <p:ph type="title"/>
          </p:nvPr>
        </p:nvSpPr>
        <p:spPr>
          <a:xfrm>
            <a:off x="841248" y="932961"/>
            <a:ext cx="4887685" cy="1777419"/>
          </a:xfrm>
        </p:spPr>
        <p:txBody>
          <a:bodyPr anchor="b">
            <a:normAutofit/>
          </a:bodyPr>
          <a:lstStyle/>
          <a:p>
            <a:r>
              <a:rPr lang="en-CA" sz="4000"/>
              <a:t>PREAMBLE</a:t>
            </a:r>
          </a:p>
        </p:txBody>
      </p:sp>
      <p:sp>
        <p:nvSpPr>
          <p:cNvPr id="3" name="Content Placeholder 2">
            <a:extLst>
              <a:ext uri="{FF2B5EF4-FFF2-40B4-BE49-F238E27FC236}">
                <a16:creationId xmlns:a16="http://schemas.microsoft.com/office/drawing/2014/main" id="{16F21065-D30D-492F-BF8C-12E1E1530BDC}"/>
              </a:ext>
            </a:extLst>
          </p:cNvPr>
          <p:cNvSpPr>
            <a:spLocks noGrp="1"/>
          </p:cNvSpPr>
          <p:nvPr>
            <p:ph idx="1"/>
          </p:nvPr>
        </p:nvSpPr>
        <p:spPr>
          <a:xfrm>
            <a:off x="841248" y="2894530"/>
            <a:ext cx="4887685" cy="3209544"/>
          </a:xfrm>
        </p:spPr>
        <p:txBody>
          <a:bodyPr anchor="t">
            <a:normAutofit/>
          </a:bodyPr>
          <a:lstStyle/>
          <a:p>
            <a:pPr marL="0" indent="0">
              <a:buNone/>
            </a:pPr>
            <a:r>
              <a:rPr lang="en-CA" sz="1700">
                <a:effectLst/>
                <a:latin typeface="Calibri" panose="020F0502020204030204" pitchFamily="34" charset="0"/>
                <a:ea typeface="Calibri" panose="020F0502020204030204" pitchFamily="34" charset="0"/>
                <a:cs typeface="Calibri" panose="020F0502020204030204" pitchFamily="34" charset="0"/>
              </a:rPr>
              <a:t>“We, the sovereign Filipino people, imploring the aid of Almighty God, in order to build a just and humane society and establish a Government that shall embody our ideals and aspirations, promote the common good, conserve and develop our patrimony, and secure to ourselves and our posterity the blessings of independence and democracy under the rule of law and a regime of truth, justice, freedom, love, equality, and peace, do ordain and promulgate this Constitution.”</a:t>
            </a:r>
          </a:p>
          <a:p>
            <a:pPr marL="0" indent="0">
              <a:buNone/>
            </a:pPr>
            <a:r>
              <a:rPr lang="en-CA" sz="1700">
                <a:latin typeface="Calibri" panose="020F0502020204030204" pitchFamily="34" charset="0"/>
                <a:ea typeface="Calibri" panose="020F0502020204030204" pitchFamily="34" charset="0"/>
                <a:cs typeface="Calibri" panose="020F0502020204030204" pitchFamily="34" charset="0"/>
              </a:rPr>
              <a:t>- 1987 Philippine Constitution</a:t>
            </a:r>
            <a:endParaRPr lang="en-CA" sz="17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4" name="Straight Connector 12">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queen, vector graphics&#10;&#10;Description automatically generated">
            <a:extLst>
              <a:ext uri="{FF2B5EF4-FFF2-40B4-BE49-F238E27FC236}">
                <a16:creationId xmlns:a16="http://schemas.microsoft.com/office/drawing/2014/main" id="{0DDF058E-707B-45EF-8918-D9D70127AAB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83" r="3" b="3"/>
          <a:stretch/>
        </p:blipFill>
        <p:spPr>
          <a:xfrm>
            <a:off x="6749145" y="573678"/>
            <a:ext cx="5103206" cy="5710645"/>
          </a:xfrm>
          <a:prstGeom prst="rect">
            <a:avLst/>
          </a:prstGeom>
        </p:spPr>
      </p:pic>
      <p:sp>
        <p:nvSpPr>
          <p:cNvPr id="6" name="TextBox 5">
            <a:extLst>
              <a:ext uri="{FF2B5EF4-FFF2-40B4-BE49-F238E27FC236}">
                <a16:creationId xmlns:a16="http://schemas.microsoft.com/office/drawing/2014/main" id="{5F5E29C8-B348-4D41-842C-6B67E9EDC9E1}"/>
              </a:ext>
            </a:extLst>
          </p:cNvPr>
          <p:cNvSpPr txBox="1"/>
          <p:nvPr/>
        </p:nvSpPr>
        <p:spPr>
          <a:xfrm>
            <a:off x="9545309" y="6084268"/>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en.wikipedia.org/wiki/Government_of_the_Philippine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1932204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B4EA83-9695-403D-AEA9-676E8D742C2A}"/>
              </a:ext>
            </a:extLst>
          </p:cNvPr>
          <p:cNvSpPr>
            <a:spLocks noGrp="1"/>
          </p:cNvSpPr>
          <p:nvPr>
            <p:ph type="title"/>
          </p:nvPr>
        </p:nvSpPr>
        <p:spPr>
          <a:xfrm>
            <a:off x="7045943" y="525785"/>
            <a:ext cx="4467792" cy="2207367"/>
          </a:xfrm>
        </p:spPr>
        <p:txBody>
          <a:bodyPr vert="horz" lIns="91440" tIns="45720" rIns="91440" bIns="45720" rtlCol="0" anchor="b">
            <a:normAutofit/>
          </a:bodyPr>
          <a:lstStyle/>
          <a:p>
            <a:pPr algn="ctr"/>
            <a:r>
              <a:rPr lang="en-US" sz="6000" kern="1200">
                <a:solidFill>
                  <a:srgbClr val="FFFFFF"/>
                </a:solidFill>
                <a:latin typeface="+mj-lt"/>
                <a:ea typeface="+mj-ea"/>
                <a:cs typeface="+mj-cs"/>
              </a:rPr>
              <a:t>Ethical Regulations</a:t>
            </a:r>
          </a:p>
        </p:txBody>
      </p:sp>
      <p:sp>
        <p:nvSpPr>
          <p:cNvPr id="39" name="Oval 38">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Gavel">
            <a:extLst>
              <a:ext uri="{FF2B5EF4-FFF2-40B4-BE49-F238E27FC236}">
                <a16:creationId xmlns:a16="http://schemas.microsoft.com/office/drawing/2014/main" id="{609655F3-A5FF-46B6-80F3-BD4D45E592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
        <p:nvSpPr>
          <p:cNvPr id="23" name="Title 1">
            <a:extLst>
              <a:ext uri="{FF2B5EF4-FFF2-40B4-BE49-F238E27FC236}">
                <a16:creationId xmlns:a16="http://schemas.microsoft.com/office/drawing/2014/main" id="{C81DD4E1-A35D-4594-9D88-F580950124BC}"/>
              </a:ext>
            </a:extLst>
          </p:cNvPr>
          <p:cNvSpPr txBox="1">
            <a:spLocks/>
          </p:cNvSpPr>
          <p:nvPr/>
        </p:nvSpPr>
        <p:spPr>
          <a:xfrm>
            <a:off x="7116478" y="2983215"/>
            <a:ext cx="4467792" cy="35079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a:solidFill>
                <a:srgbClr val="FFFFFF"/>
              </a:solidFill>
            </a:endParaRPr>
          </a:p>
        </p:txBody>
      </p:sp>
      <p:sp>
        <p:nvSpPr>
          <p:cNvPr id="4" name="TextBox 3">
            <a:extLst>
              <a:ext uri="{FF2B5EF4-FFF2-40B4-BE49-F238E27FC236}">
                <a16:creationId xmlns:a16="http://schemas.microsoft.com/office/drawing/2014/main" id="{3836690A-BF58-44B0-AA78-79A36C01E589}"/>
              </a:ext>
            </a:extLst>
          </p:cNvPr>
          <p:cNvSpPr txBox="1"/>
          <p:nvPr/>
        </p:nvSpPr>
        <p:spPr>
          <a:xfrm>
            <a:off x="7390935" y="2733152"/>
            <a:ext cx="4712677" cy="4533933"/>
          </a:xfrm>
          <a:prstGeom prst="rect">
            <a:avLst/>
          </a:prstGeom>
          <a:noFill/>
        </p:spPr>
        <p:txBody>
          <a:bodyPr wrap="square" rtlCol="0">
            <a:spAutoFit/>
          </a:bodyPr>
          <a:lstStyle/>
          <a:p>
            <a:pPr lvl="0" algn="just">
              <a:lnSpc>
                <a:spcPct val="107000"/>
              </a:lnSpc>
            </a:pPr>
            <a:r>
              <a:rPr lang="en-CA" sz="1500">
                <a:effectLst/>
                <a:latin typeface="Calibri" panose="020F0502020204030204" pitchFamily="34" charset="0"/>
                <a:ea typeface="Calibri" panose="020F0502020204030204" pitchFamily="34" charset="0"/>
                <a:cs typeface="Calibri" panose="020F0502020204030204" pitchFamily="34" charset="0"/>
              </a:rPr>
              <a:t>Section 4 Conduct </a:t>
            </a:r>
            <a:r>
              <a:rPr lang="en-CA" sz="1500">
                <a:latin typeface="Calibri" panose="020F0502020204030204" pitchFamily="34" charset="0"/>
                <a:ea typeface="Calibri" panose="020F0502020204030204" pitchFamily="34" charset="0"/>
                <a:cs typeface="Calibri" panose="020F0502020204030204" pitchFamily="34" charset="0"/>
              </a:rPr>
              <a:t>of Public Officials and Employees</a:t>
            </a:r>
            <a:endParaRPr lang="en-CA" sz="15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Commitment to public interest </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Professionalism </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Justness and Sincerity </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Political Neutrality </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Responsiveness to the Public </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Nationalism and Patriotism  </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Commitment to Democracy </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Simple Living </a:t>
            </a:r>
          </a:p>
          <a:p>
            <a:pPr lvl="0" algn="just">
              <a:lnSpc>
                <a:spcPct val="107000"/>
              </a:lnSpc>
              <a:spcAft>
                <a:spcPts val="800"/>
              </a:spcAft>
            </a:pPr>
            <a:r>
              <a:rPr lang="en-CA" sz="1500">
                <a:latin typeface="Calibri" panose="020F0502020204030204" pitchFamily="34" charset="0"/>
                <a:ea typeface="Calibri" panose="020F0502020204030204" pitchFamily="34" charset="0"/>
                <a:cs typeface="Calibri" panose="020F0502020204030204" pitchFamily="34" charset="0"/>
              </a:rPr>
              <a:t>Section 7 Prohibited Acts and Transactions</a:t>
            </a:r>
          </a:p>
          <a:p>
            <a:pPr marL="342900" lvl="0" indent="-342900">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Financial and Material interest</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Outside employment and other activities </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Disclosure and or misuse of confidential information</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lphaUcPeriod"/>
            </a:pPr>
            <a:r>
              <a:rPr lang="en-CA" sz="1500">
                <a:effectLst/>
                <a:latin typeface="Calibri" panose="020F0502020204030204" pitchFamily="34" charset="0"/>
                <a:ea typeface="Calibri" panose="020F0502020204030204" pitchFamily="34" charset="0"/>
                <a:cs typeface="Calibri" panose="020F0502020204030204" pitchFamily="34" charset="0"/>
              </a:rPr>
              <a:t>Solicitation or acceptance of gifts</a:t>
            </a:r>
            <a:endParaRPr lang="en-CA" sz="1500">
              <a:effectLst/>
              <a:latin typeface="Calibri" panose="020F0502020204030204" pitchFamily="34" charset="0"/>
              <a:ea typeface="Calibri" panose="020F0502020204030204" pitchFamily="34" charset="0"/>
              <a:cs typeface="Arial" panose="020B0604020202020204" pitchFamily="34" charset="0"/>
            </a:endParaRPr>
          </a:p>
          <a:p>
            <a:pPr lvl="0" algn="just">
              <a:lnSpc>
                <a:spcPct val="107000"/>
              </a:lnSpc>
              <a:spcAft>
                <a:spcPts val="800"/>
              </a:spcAft>
            </a:pPr>
            <a:endParaRPr lang="en-CA" sz="1800">
              <a:effectLst/>
              <a:latin typeface="Calibri" panose="020F0502020204030204" pitchFamily="34" charset="0"/>
              <a:ea typeface="Calibri" panose="020F0502020204030204" pitchFamily="34" charset="0"/>
              <a:cs typeface="Arial" panose="020B0604020202020204" pitchFamily="34" charset="0"/>
            </a:endParaRPr>
          </a:p>
          <a:p>
            <a:endParaRPr lang="en-CA"/>
          </a:p>
        </p:txBody>
      </p:sp>
    </p:spTree>
    <p:extLst>
      <p:ext uri="{BB962C8B-B14F-4D97-AF65-F5344CB8AC3E}">
        <p14:creationId xmlns:p14="http://schemas.microsoft.com/office/powerpoint/2010/main" val="89264101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indoor&#10;&#10;Description automatically generated">
            <a:extLst>
              <a:ext uri="{FF2B5EF4-FFF2-40B4-BE49-F238E27FC236}">
                <a16:creationId xmlns:a16="http://schemas.microsoft.com/office/drawing/2014/main" id="{6D1FDD50-DB78-49B8-98BF-D7F40C4A817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678" b="18322"/>
          <a:stretch/>
        </p:blipFill>
        <p:spPr>
          <a:xfrm>
            <a:off x="20" y="10"/>
            <a:ext cx="12191980" cy="6857990"/>
          </a:xfrm>
          <a:prstGeom prst="rect">
            <a:avLst/>
          </a:prstGeom>
        </p:spPr>
      </p:pic>
      <p:sp>
        <p:nvSpPr>
          <p:cNvPr id="2" name="Title 1">
            <a:extLst>
              <a:ext uri="{FF2B5EF4-FFF2-40B4-BE49-F238E27FC236}">
                <a16:creationId xmlns:a16="http://schemas.microsoft.com/office/drawing/2014/main" id="{76EE7186-FFC1-4DEC-AA54-3019B51C68B3}"/>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LEGISLATION</a:t>
            </a:r>
          </a:p>
        </p:txBody>
      </p:sp>
      <p:sp>
        <p:nvSpPr>
          <p:cNvPr id="3" name="Text Placeholder 2">
            <a:extLst>
              <a:ext uri="{FF2B5EF4-FFF2-40B4-BE49-F238E27FC236}">
                <a16:creationId xmlns:a16="http://schemas.microsoft.com/office/drawing/2014/main" id="{F15F8470-9D16-4179-B09D-CB4B4B5DC1D5}"/>
              </a:ext>
            </a:extLst>
          </p:cNvPr>
          <p:cNvSpPr>
            <a:spLocks noGrp="1"/>
          </p:cNvSpPr>
          <p:nvPr>
            <p:ph type="body" idx="1"/>
          </p:nvPr>
        </p:nvSpPr>
        <p:spPr>
          <a:xfrm>
            <a:off x="858520" y="4409440"/>
            <a:ext cx="10474960" cy="1838960"/>
          </a:xfrm>
        </p:spPr>
        <p:txBody>
          <a:bodyPr vert="horz" lIns="91440" tIns="45720" rIns="91440" bIns="45720" rtlCol="0">
            <a:normAutofit/>
          </a:bodyPr>
          <a:lstStyle/>
          <a:p>
            <a:r>
              <a:rPr lang="en-US" sz="1600">
                <a:solidFill>
                  <a:schemeClr val="tx1"/>
                </a:solidFill>
              </a:rPr>
              <a:t>The main sources of law in the Philippines are: </a:t>
            </a:r>
          </a:p>
          <a:p>
            <a:r>
              <a:rPr lang="en-US" sz="1600">
                <a:solidFill>
                  <a:schemeClr val="tx1"/>
                </a:solidFill>
              </a:rPr>
              <a:t>1)  Philippine Constitution </a:t>
            </a:r>
          </a:p>
          <a:p>
            <a:r>
              <a:rPr lang="en-US" sz="1600">
                <a:solidFill>
                  <a:schemeClr val="tx1"/>
                </a:solidFill>
              </a:rPr>
              <a:t>2)  Statutes </a:t>
            </a:r>
          </a:p>
          <a:p>
            <a:r>
              <a:rPr lang="en-US" sz="1600">
                <a:solidFill>
                  <a:schemeClr val="tx1"/>
                </a:solidFill>
              </a:rPr>
              <a:t>3) Treaties and conventions</a:t>
            </a:r>
          </a:p>
          <a:p>
            <a:r>
              <a:rPr lang="en-US" sz="1600">
                <a:solidFill>
                  <a:schemeClr val="tx1"/>
                </a:solidFill>
              </a:rPr>
              <a:t>4) Judicial Decisions</a:t>
            </a:r>
          </a:p>
        </p:txBody>
      </p:sp>
    </p:spTree>
    <p:extLst>
      <p:ext uri="{BB962C8B-B14F-4D97-AF65-F5344CB8AC3E}">
        <p14:creationId xmlns:p14="http://schemas.microsoft.com/office/powerpoint/2010/main" val="3699398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BE77-F798-440F-86EB-D4766C5DB2F5}"/>
              </a:ext>
            </a:extLst>
          </p:cNvPr>
          <p:cNvSpPr>
            <a:spLocks noGrp="1"/>
          </p:cNvSpPr>
          <p:nvPr>
            <p:ph type="title"/>
          </p:nvPr>
        </p:nvSpPr>
        <p:spPr>
          <a:xfrm>
            <a:off x="640080" y="5576887"/>
            <a:ext cx="10911840" cy="1064545"/>
          </a:xfrm>
        </p:spPr>
        <p:txBody>
          <a:bodyPr>
            <a:normAutofit/>
          </a:bodyPr>
          <a:lstStyle/>
          <a:p>
            <a:pPr algn="ctr"/>
            <a:r>
              <a:rPr lang="en-CA" sz="5400" b="1" spc="600"/>
              <a:t>L  A  W  S</a:t>
            </a:r>
          </a:p>
        </p:txBody>
      </p:sp>
      <p:pic>
        <p:nvPicPr>
          <p:cNvPr id="4" name="Picture 3" descr="A picture containing text, indoor, shelf&#10;&#10;Description automatically generated">
            <a:extLst>
              <a:ext uri="{FF2B5EF4-FFF2-40B4-BE49-F238E27FC236}">
                <a16:creationId xmlns:a16="http://schemas.microsoft.com/office/drawing/2014/main" id="{0D4101A3-A2C4-4D35-99DD-9EA8951F20C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22517" r="1" b="18579"/>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151642107"/>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10">
            <a:extLst>
              <a:ext uri="{FF2B5EF4-FFF2-40B4-BE49-F238E27FC236}">
                <a16:creationId xmlns:a16="http://schemas.microsoft.com/office/drawing/2014/main" id="{82455043-5CFD-4790-A30C-152D3B694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2">
            <a:extLst>
              <a:ext uri="{FF2B5EF4-FFF2-40B4-BE49-F238E27FC236}">
                <a16:creationId xmlns:a16="http://schemas.microsoft.com/office/drawing/2014/main" id="{D790CBA0-32A4-48C6-8140-9148B3A0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14">
            <a:extLst>
              <a:ext uri="{FF2B5EF4-FFF2-40B4-BE49-F238E27FC236}">
                <a16:creationId xmlns:a16="http://schemas.microsoft.com/office/drawing/2014/main" id="{B4056F06-1067-40CC-8153-8A04EA0AB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6015350-BCF9-4ACA-99D9-2A98FB05C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6">
              <a:extLst>
                <a:ext uri="{FF2B5EF4-FFF2-40B4-BE49-F238E27FC236}">
                  <a16:creationId xmlns:a16="http://schemas.microsoft.com/office/drawing/2014/main" id="{5C57B1E4-5A42-473F-837E-3C5946D1F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D49C7C-52B4-4D8F-B956-ECCA10BD7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8">
              <a:extLst>
                <a:ext uri="{FF2B5EF4-FFF2-40B4-BE49-F238E27FC236}">
                  <a16:creationId xmlns:a16="http://schemas.microsoft.com/office/drawing/2014/main" id="{BAF0C458-F592-426F-B531-304500025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A4B5212-F988-4671-B9F2-02B065E40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0">
              <a:extLst>
                <a:ext uri="{FF2B5EF4-FFF2-40B4-BE49-F238E27FC236}">
                  <a16:creationId xmlns:a16="http://schemas.microsoft.com/office/drawing/2014/main" id="{B6C93D35-1EA4-427C-832E-C077C1603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08648C95-1EC5-40D8-8D96-3DC3D112A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24">
            <a:extLst>
              <a:ext uri="{FF2B5EF4-FFF2-40B4-BE49-F238E27FC236}">
                <a16:creationId xmlns:a16="http://schemas.microsoft.com/office/drawing/2014/main" id="{010134DF-195E-4609-BE91-D38A8334E4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1" name="Straight Connector 25">
              <a:extLst>
                <a:ext uri="{FF2B5EF4-FFF2-40B4-BE49-F238E27FC236}">
                  <a16:creationId xmlns:a16="http://schemas.microsoft.com/office/drawing/2014/main" id="{20757759-EC34-4221-B044-E44E140C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26">
              <a:extLst>
                <a:ext uri="{FF2B5EF4-FFF2-40B4-BE49-F238E27FC236}">
                  <a16:creationId xmlns:a16="http://schemas.microsoft.com/office/drawing/2014/main" id="{9DD397B4-F579-4427-8501-9D3412F87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F669F62-C345-4D12-9436-F3E2B3AE6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28">
              <a:extLst>
                <a:ext uri="{FF2B5EF4-FFF2-40B4-BE49-F238E27FC236}">
                  <a16:creationId xmlns:a16="http://schemas.microsoft.com/office/drawing/2014/main" id="{689D0B0E-94E0-4A18-A5D4-F8999345F0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7F4F183-57FF-4ED0-8B76-D4F087A8DA88}"/>
              </a:ext>
            </a:extLst>
          </p:cNvPr>
          <p:cNvSpPr>
            <a:spLocks noGrp="1"/>
          </p:cNvSpPr>
          <p:nvPr>
            <p:ph type="title"/>
          </p:nvPr>
        </p:nvSpPr>
        <p:spPr>
          <a:xfrm>
            <a:off x="5384750" y="609600"/>
            <a:ext cx="6095998" cy="2819399"/>
          </a:xfrm>
          <a:noFill/>
        </p:spPr>
        <p:txBody>
          <a:bodyPr vert="horz" lIns="91440" tIns="45720" rIns="91440" bIns="45720" rtlCol="0" anchor="b">
            <a:normAutofit/>
          </a:bodyPr>
          <a:lstStyle/>
          <a:p>
            <a:r>
              <a:rPr lang="en-US" sz="4800">
                <a:solidFill>
                  <a:schemeClr val="bg1"/>
                </a:solidFill>
              </a:rPr>
              <a:t>Arroyo Administration</a:t>
            </a:r>
            <a:br>
              <a:rPr lang="en-US" sz="4800">
                <a:solidFill>
                  <a:schemeClr val="bg1"/>
                </a:solidFill>
              </a:rPr>
            </a:br>
            <a:r>
              <a:rPr lang="en-US" sz="2800">
                <a:solidFill>
                  <a:schemeClr val="bg1"/>
                </a:solidFill>
              </a:rPr>
              <a:t>January 20, 2001 to June 30, 2010</a:t>
            </a:r>
            <a:endParaRPr lang="en-US" sz="4800">
              <a:solidFill>
                <a:schemeClr val="bg1"/>
              </a:solidFill>
            </a:endParaRPr>
          </a:p>
        </p:txBody>
      </p:sp>
      <p:sp>
        <p:nvSpPr>
          <p:cNvPr id="3" name="Text Placeholder 2">
            <a:extLst>
              <a:ext uri="{FF2B5EF4-FFF2-40B4-BE49-F238E27FC236}">
                <a16:creationId xmlns:a16="http://schemas.microsoft.com/office/drawing/2014/main" id="{84E3A712-E664-4830-8DA4-C8D5A9F983F3}"/>
              </a:ext>
            </a:extLst>
          </p:cNvPr>
          <p:cNvSpPr>
            <a:spLocks noGrp="1"/>
          </p:cNvSpPr>
          <p:nvPr>
            <p:ph type="body" idx="1"/>
          </p:nvPr>
        </p:nvSpPr>
        <p:spPr>
          <a:xfrm>
            <a:off x="5384750" y="3522428"/>
            <a:ext cx="6095998" cy="2607079"/>
          </a:xfrm>
          <a:noFill/>
        </p:spPr>
        <p:txBody>
          <a:bodyPr vert="horz" lIns="91440" tIns="45720" rIns="91440" bIns="45720" rtlCol="0" anchor="t">
            <a:normAutofit fontScale="92500"/>
          </a:bodyPr>
          <a:lstStyle/>
          <a:p>
            <a:pPr marL="0" lvl="1">
              <a:spcBef>
                <a:spcPts val="1000"/>
              </a:spcBef>
            </a:pPr>
            <a:r>
              <a:rPr lang="en-US" sz="2400">
                <a:solidFill>
                  <a:schemeClr val="bg1"/>
                </a:solidFill>
              </a:rPr>
              <a:t>Former President Gloria Macapagal Arroyo</a:t>
            </a:r>
          </a:p>
          <a:p>
            <a:pPr marL="0" lvl="1">
              <a:spcBef>
                <a:spcPts val="1000"/>
              </a:spcBef>
            </a:pPr>
            <a:r>
              <a:rPr lang="en-US" sz="2400">
                <a:solidFill>
                  <a:schemeClr val="bg1"/>
                </a:solidFill>
              </a:rPr>
              <a:t>Assumed presidency after elected President Estrada was ousted following EDSA II Revolution</a:t>
            </a:r>
          </a:p>
          <a:p>
            <a:pPr marL="0" lvl="1">
              <a:spcBef>
                <a:spcPts val="1000"/>
              </a:spcBef>
            </a:pPr>
            <a:r>
              <a:rPr lang="en-US" sz="2400">
                <a:solidFill>
                  <a:schemeClr val="bg1"/>
                </a:solidFill>
              </a:rPr>
              <a:t>Height of extrajudicial killings and forced disappearances.</a:t>
            </a:r>
          </a:p>
          <a:p>
            <a:pPr marL="0" lvl="1">
              <a:spcBef>
                <a:spcPts val="1000"/>
              </a:spcBef>
            </a:pPr>
            <a:r>
              <a:rPr lang="en-US" sz="2400">
                <a:solidFill>
                  <a:schemeClr val="bg1"/>
                </a:solidFill>
              </a:rPr>
              <a:t>Prompted the creation of the writ of Amparo and the writ of Habeas Data.</a:t>
            </a:r>
          </a:p>
          <a:p>
            <a:endParaRPr lang="en-US">
              <a:solidFill>
                <a:schemeClr val="bg1"/>
              </a:solidFill>
            </a:endParaRPr>
          </a:p>
        </p:txBody>
      </p:sp>
      <p:sp>
        <p:nvSpPr>
          <p:cNvPr id="54" name="Rectangle 30">
            <a:extLst>
              <a:ext uri="{FF2B5EF4-FFF2-40B4-BE49-F238E27FC236}">
                <a16:creationId xmlns:a16="http://schemas.microsoft.com/office/drawing/2014/main" id="{909F982E-B4F0-4CF1-9698-0CA793629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32">
            <a:extLst>
              <a:ext uri="{FF2B5EF4-FFF2-40B4-BE49-F238E27FC236}">
                <a16:creationId xmlns:a16="http://schemas.microsoft.com/office/drawing/2014/main" id="{E5A6FD1C-ABC0-436A-9073-E0EED7D89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6FE42E75-3FFE-428A-BBD2-CC87097B5D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34">
              <a:extLst>
                <a:ext uri="{FF2B5EF4-FFF2-40B4-BE49-F238E27FC236}">
                  <a16:creationId xmlns:a16="http://schemas.microsoft.com/office/drawing/2014/main" id="{6F8E869C-899B-4BCE-8E7E-07CF2384D9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F071B4-ED93-480C-8E69-73432F0CE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36">
              <a:extLst>
                <a:ext uri="{FF2B5EF4-FFF2-40B4-BE49-F238E27FC236}">
                  <a16:creationId xmlns:a16="http://schemas.microsoft.com/office/drawing/2014/main" id="{FCA65703-32A1-4699-BC19-1CA9884BD2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A5DA7411-7EAD-4661-BFD3-6527896C44A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838" r="2" b="2"/>
          <a:stretch/>
        </p:blipFill>
        <p:spPr>
          <a:xfrm>
            <a:off x="1753887" y="1605963"/>
            <a:ext cx="2643205" cy="3195786"/>
          </a:xfrm>
          <a:prstGeom prst="rect">
            <a:avLst/>
          </a:prstGeom>
        </p:spPr>
      </p:pic>
      <p:grpSp>
        <p:nvGrpSpPr>
          <p:cNvPr id="39" name="Group 38">
            <a:extLst>
              <a:ext uri="{FF2B5EF4-FFF2-40B4-BE49-F238E27FC236}">
                <a16:creationId xmlns:a16="http://schemas.microsoft.com/office/drawing/2014/main" id="{38AF1DD3-8D1D-4757-B035-70019593DD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0" y="850149"/>
            <a:ext cx="304800" cy="429768"/>
            <a:chOff x="215328" y="-46937"/>
            <a:chExt cx="304800" cy="2773841"/>
          </a:xfrm>
        </p:grpSpPr>
        <p:cxnSp>
          <p:nvCxnSpPr>
            <p:cNvPr id="40" name="Straight Connector 39">
              <a:extLst>
                <a:ext uri="{FF2B5EF4-FFF2-40B4-BE49-F238E27FC236}">
                  <a16:creationId xmlns:a16="http://schemas.microsoft.com/office/drawing/2014/main" id="{28184D1F-A6B0-4989-8187-7DA9B69FDB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4AAB83-8364-4EEC-B775-EB5BF22973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8334B8F-87AB-40F9-B22B-309F79C29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7BCE7-4481-4881-ACD6-7B9E0A53B3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D589BF9-6890-4043-ABF9-4E0F9FA8010B}"/>
              </a:ext>
            </a:extLst>
          </p:cNvPr>
          <p:cNvSpPr txBox="1"/>
          <p:nvPr/>
        </p:nvSpPr>
        <p:spPr>
          <a:xfrm>
            <a:off x="1921968" y="4810711"/>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getrealphilippines.com/2014/07/financial-times-editor-david-pilling-confirms-philippine-economy-grew-on-back-of-arroyos-legacy/">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10038489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A21E4389-EA00-41E5-AF51-75A611955DB7}"/>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005" b="8489"/>
          <a:stretch/>
        </p:blipFill>
        <p:spPr>
          <a:xfrm>
            <a:off x="20" y="1"/>
            <a:ext cx="12191980" cy="6857999"/>
          </a:xfrm>
          <a:prstGeom prst="rect">
            <a:avLst/>
          </a:prstGeom>
        </p:spPr>
      </p:pic>
      <p:sp>
        <p:nvSpPr>
          <p:cNvPr id="2" name="Title 1">
            <a:extLst>
              <a:ext uri="{FF2B5EF4-FFF2-40B4-BE49-F238E27FC236}">
                <a16:creationId xmlns:a16="http://schemas.microsoft.com/office/drawing/2014/main" id="{16EDBA1F-661A-42F3-8765-4A0C810DDB6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WRIT OF AMPARO</a:t>
            </a:r>
          </a:p>
        </p:txBody>
      </p:sp>
      <p:sp>
        <p:nvSpPr>
          <p:cNvPr id="3" name="Text Placeholder 2">
            <a:extLst>
              <a:ext uri="{FF2B5EF4-FFF2-40B4-BE49-F238E27FC236}">
                <a16:creationId xmlns:a16="http://schemas.microsoft.com/office/drawing/2014/main" id="{AA9A65B1-EB3E-4E95-869E-91168FFCD2E2}"/>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spc="300">
                <a:solidFill>
                  <a:srgbClr val="FFFFFF"/>
                </a:solidFill>
              </a:rPr>
              <a:t>PROTECTION</a:t>
            </a:r>
          </a:p>
        </p:txBody>
      </p:sp>
    </p:spTree>
    <p:extLst>
      <p:ext uri="{BB962C8B-B14F-4D97-AF65-F5344CB8AC3E}">
        <p14:creationId xmlns:p14="http://schemas.microsoft.com/office/powerpoint/2010/main" val="293853784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a:extLst>
              <a:ext uri="{FF2B5EF4-FFF2-40B4-BE49-F238E27FC236}">
                <a16:creationId xmlns:a16="http://schemas.microsoft.com/office/drawing/2014/main" id="{9C016EFC-F7DA-4438-A253-7B0E666B0C38}"/>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CB15322F-0ED0-4571-A562-A434B48C46A1}"/>
              </a:ext>
            </a:extLst>
          </p:cNvPr>
          <p:cNvSpPr>
            <a:spLocks noGrp="1"/>
          </p:cNvSpPr>
          <p:nvPr>
            <p:ph type="title"/>
          </p:nvPr>
        </p:nvSpPr>
        <p:spPr>
          <a:xfrm>
            <a:off x="1523999" y="1512166"/>
            <a:ext cx="9144000" cy="1011238"/>
          </a:xfrm>
        </p:spPr>
        <p:txBody>
          <a:bodyPr vert="horz" lIns="91440" tIns="45720" rIns="91440" bIns="45720" rtlCol="0" anchor="b">
            <a:normAutofit/>
          </a:bodyPr>
          <a:lstStyle/>
          <a:p>
            <a:pPr algn="ctr"/>
            <a:r>
              <a:rPr lang="en-US" sz="6000">
                <a:solidFill>
                  <a:srgbClr val="FFFFFF"/>
                </a:solidFill>
              </a:rPr>
              <a:t>WRIT OF AMPARO</a:t>
            </a:r>
          </a:p>
        </p:txBody>
      </p:sp>
      <p:sp>
        <p:nvSpPr>
          <p:cNvPr id="5" name="TextBox 4">
            <a:extLst>
              <a:ext uri="{FF2B5EF4-FFF2-40B4-BE49-F238E27FC236}">
                <a16:creationId xmlns:a16="http://schemas.microsoft.com/office/drawing/2014/main" id="{D3A31214-1367-4146-B28C-4D8071D81F5A}"/>
              </a:ext>
            </a:extLst>
          </p:cNvPr>
          <p:cNvSpPr txBox="1"/>
          <p:nvPr/>
        </p:nvSpPr>
        <p:spPr>
          <a:xfrm>
            <a:off x="534185" y="2872768"/>
            <a:ext cx="11123629" cy="2450094"/>
          </a:xfrm>
          <a:prstGeom prst="rect">
            <a:avLst/>
          </a:prstGeom>
          <a:noFill/>
        </p:spPr>
        <p:txBody>
          <a:bodyPr wrap="square" rtlCol="0">
            <a:spAutoFit/>
          </a:bodyPr>
          <a:lstStyle/>
          <a:p>
            <a:pPr marL="342900" lvl="0" indent="-342900" algn="just">
              <a:lnSpc>
                <a:spcPct val="107000"/>
              </a:lnSpc>
              <a:buFont typeface="Calibri" panose="020F0502020204030204" pitchFamily="34" charset="0"/>
              <a:buChar char="-"/>
            </a:pPr>
            <a:r>
              <a:rPr lang="en-CA">
                <a:effectLst/>
                <a:latin typeface="Calibri" panose="020F0502020204030204" pitchFamily="34" charset="0"/>
                <a:ea typeface="Calibri" panose="020F0502020204030204" pitchFamily="34" charset="0"/>
                <a:cs typeface="Calibri" panose="020F0502020204030204" pitchFamily="34" charset="0"/>
              </a:rPr>
              <a:t>a remedy for when the right to life, liberty, and security of an individual is endangered, violated or threatened with violation by an unlawful act or omission of a public official or employee, or of a private individual entity.</a:t>
            </a:r>
            <a:endParaRPr lang="en-CA">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Calibri" panose="020F0502020204030204" pitchFamily="34" charset="0"/>
              <a:buChar char="-"/>
            </a:pPr>
            <a:r>
              <a:rPr lang="en-CA">
                <a:effectLst/>
                <a:latin typeface="Calibri" panose="020F0502020204030204" pitchFamily="34" charset="0"/>
                <a:ea typeface="Calibri" panose="020F0502020204030204" pitchFamily="34" charset="0"/>
                <a:cs typeface="Calibri" panose="020F0502020204030204" pitchFamily="34" charset="0"/>
              </a:rPr>
              <a:t>Covers extralegal killings and enforced disappearances or threats</a:t>
            </a:r>
            <a:endParaRPr lang="en-CA">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Calibri" panose="020F0502020204030204" pitchFamily="34" charset="0"/>
              <a:buChar char="-"/>
            </a:pPr>
            <a:r>
              <a:rPr lang="en-CA">
                <a:effectLst/>
                <a:latin typeface="Calibri" panose="020F0502020204030204" pitchFamily="34" charset="0"/>
                <a:ea typeface="Calibri" panose="020F0502020204030204" pitchFamily="34" charset="0"/>
                <a:cs typeface="Calibri" panose="020F0502020204030204" pitchFamily="34" charset="0"/>
              </a:rPr>
              <a:t>Interim Reliefs:</a:t>
            </a:r>
          </a:p>
          <a:p>
            <a:pPr marL="800100" lvl="1" indent="-342900">
              <a:lnSpc>
                <a:spcPct val="107000"/>
              </a:lnSpc>
              <a:buFont typeface="Calibri" panose="020F0502020204030204" pitchFamily="34" charset="0"/>
              <a:buChar char="-"/>
            </a:pPr>
            <a:r>
              <a:rPr lang="en-CA">
                <a:effectLst/>
                <a:latin typeface="Calibri" panose="020F0502020204030204" pitchFamily="34" charset="0"/>
                <a:ea typeface="Calibri" panose="020F0502020204030204" pitchFamily="34" charset="0"/>
                <a:cs typeface="Calibri" panose="020F0502020204030204" pitchFamily="34" charset="0"/>
              </a:rPr>
              <a:t>Temporary protection of order</a:t>
            </a:r>
          </a:p>
          <a:p>
            <a:pPr marL="800100" lvl="1" indent="-342900">
              <a:lnSpc>
                <a:spcPct val="107000"/>
              </a:lnSpc>
              <a:buFont typeface="Calibri" panose="020F0502020204030204" pitchFamily="34" charset="0"/>
              <a:buChar char="-"/>
            </a:pPr>
            <a:r>
              <a:rPr lang="en-CA">
                <a:effectLst/>
                <a:latin typeface="Calibri" panose="020F0502020204030204" pitchFamily="34" charset="0"/>
                <a:ea typeface="Calibri" panose="020F0502020204030204" pitchFamily="34" charset="0"/>
                <a:cs typeface="Calibri" panose="020F0502020204030204" pitchFamily="34" charset="0"/>
              </a:rPr>
              <a:t>Inspection Order</a:t>
            </a:r>
          </a:p>
          <a:p>
            <a:pPr marL="800100" lvl="1" indent="-342900">
              <a:lnSpc>
                <a:spcPct val="107000"/>
              </a:lnSpc>
              <a:buFont typeface="Calibri" panose="020F0502020204030204" pitchFamily="34" charset="0"/>
              <a:buChar char="-"/>
            </a:pPr>
            <a:r>
              <a:rPr lang="en-CA">
                <a:effectLst/>
                <a:latin typeface="Calibri" panose="020F0502020204030204" pitchFamily="34" charset="0"/>
                <a:ea typeface="Calibri" panose="020F0502020204030204" pitchFamily="34" charset="0"/>
                <a:cs typeface="Calibri" panose="020F0502020204030204" pitchFamily="34" charset="0"/>
              </a:rPr>
              <a:t>Production Order</a:t>
            </a:r>
          </a:p>
          <a:p>
            <a:pPr marL="800100" lvl="1" indent="-342900">
              <a:lnSpc>
                <a:spcPct val="107000"/>
              </a:lnSpc>
              <a:buFont typeface="Calibri" panose="020F0502020204030204" pitchFamily="34" charset="0"/>
              <a:buChar char="-"/>
            </a:pPr>
            <a:r>
              <a:rPr lang="en-CA">
                <a:effectLst/>
                <a:latin typeface="Calibri" panose="020F0502020204030204" pitchFamily="34" charset="0"/>
                <a:ea typeface="Calibri" panose="020F0502020204030204" pitchFamily="34" charset="0"/>
                <a:cs typeface="Calibri" panose="020F0502020204030204" pitchFamily="34" charset="0"/>
              </a:rPr>
              <a:t>Witness protection order</a:t>
            </a:r>
            <a:endParaRPr lang="en-CA">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6651820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EB58D43F-530B-485D-9488-FE369943B3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6EDBA1F-661A-42F3-8765-4A0C810DDB6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WRIT OF HABEAS DATA</a:t>
            </a:r>
          </a:p>
        </p:txBody>
      </p:sp>
      <p:sp>
        <p:nvSpPr>
          <p:cNvPr id="3" name="Text Placeholder 2">
            <a:extLst>
              <a:ext uri="{FF2B5EF4-FFF2-40B4-BE49-F238E27FC236}">
                <a16:creationId xmlns:a16="http://schemas.microsoft.com/office/drawing/2014/main" id="{AA9A65B1-EB3E-4E95-869E-91168FFCD2E2}"/>
              </a:ext>
            </a:extLst>
          </p:cNvPr>
          <p:cNvSpPr>
            <a:spLocks noGrp="1"/>
          </p:cNvSpPr>
          <p:nvPr>
            <p:ph type="body" idx="1"/>
          </p:nvPr>
        </p:nvSpPr>
        <p:spPr>
          <a:xfrm>
            <a:off x="1163782" y="4159404"/>
            <a:ext cx="9767454" cy="1098395"/>
          </a:xfrm>
        </p:spPr>
        <p:txBody>
          <a:bodyPr vert="horz" lIns="91440" tIns="45720" rIns="91440" bIns="45720" rtlCol="0">
            <a:normAutofit/>
          </a:bodyPr>
          <a:lstStyle/>
          <a:p>
            <a:pPr algn="ctr"/>
            <a:r>
              <a:rPr lang="en-US" spc="300">
                <a:solidFill>
                  <a:srgbClr val="FFFFFF"/>
                </a:solidFill>
              </a:rPr>
              <a:t>ACCESS TO INFORMATION</a:t>
            </a:r>
          </a:p>
        </p:txBody>
      </p:sp>
    </p:spTree>
    <p:extLst>
      <p:ext uri="{BB962C8B-B14F-4D97-AF65-F5344CB8AC3E}">
        <p14:creationId xmlns:p14="http://schemas.microsoft.com/office/powerpoint/2010/main" val="41884827"/>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9AE1672-E43A-454A-9F0B-61A83E96C728}"/>
              </a:ext>
            </a:extLst>
          </p:cNvPr>
          <p:cNvSpPr>
            <a:spLocks noGrp="1"/>
          </p:cNvSpPr>
          <p:nvPr>
            <p:ph type="title"/>
          </p:nvPr>
        </p:nvSpPr>
        <p:spPr>
          <a:xfrm>
            <a:off x="1014141" y="1450655"/>
            <a:ext cx="3932030" cy="3956690"/>
          </a:xfrm>
        </p:spPr>
        <p:txBody>
          <a:bodyPr anchor="ctr">
            <a:normAutofit/>
          </a:bodyPr>
          <a:lstStyle/>
          <a:p>
            <a:r>
              <a:rPr lang="en-CA" sz="8000">
                <a:solidFill>
                  <a:schemeClr val="bg1"/>
                </a:solidFill>
              </a:rPr>
              <a:t>WRIT OF HABEAS DATA</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586D969-8B59-4730-B55F-B0A925E9A07A}"/>
              </a:ext>
            </a:extLst>
          </p:cNvPr>
          <p:cNvSpPr>
            <a:spLocks noGrp="1"/>
          </p:cNvSpPr>
          <p:nvPr>
            <p:ph idx="1"/>
          </p:nvPr>
        </p:nvSpPr>
        <p:spPr>
          <a:xfrm>
            <a:off x="5379954" y="1450654"/>
            <a:ext cx="5797906" cy="4492940"/>
          </a:xfrm>
        </p:spPr>
        <p:txBody>
          <a:bodyPr anchor="ctr">
            <a:noAutofit/>
          </a:bodyPr>
          <a:lstStyle/>
          <a:p>
            <a:r>
              <a:rPr lang="en-US" sz="1600">
                <a:solidFill>
                  <a:schemeClr val="bg1"/>
                </a:solidFill>
              </a:rPr>
              <a:t>available as remedy to any person whose </a:t>
            </a:r>
            <a:r>
              <a:rPr lang="en-US" sz="1600" b="1">
                <a:solidFill>
                  <a:schemeClr val="bg1"/>
                </a:solidFill>
              </a:rPr>
              <a:t>right to privacy in life, liberty or security is violated or threatened</a:t>
            </a:r>
            <a:r>
              <a:rPr lang="en-US" sz="1600">
                <a:solidFill>
                  <a:schemeClr val="bg1"/>
                </a:solidFill>
              </a:rPr>
              <a:t> by an unlawful act or omission of a public official or employee, or of a private individual or entity engaged in the </a:t>
            </a:r>
            <a:r>
              <a:rPr lang="en-US" sz="1600" b="1">
                <a:solidFill>
                  <a:schemeClr val="bg1"/>
                </a:solidFill>
              </a:rPr>
              <a:t>gathering, collecting or storing of data or information </a:t>
            </a:r>
            <a:r>
              <a:rPr lang="en-US" sz="1600">
                <a:solidFill>
                  <a:schemeClr val="bg1"/>
                </a:solidFill>
              </a:rPr>
              <a:t>regarding the person, family, home and correspondence of the aggrieved party</a:t>
            </a:r>
          </a:p>
          <a:p>
            <a:r>
              <a:rPr lang="en-US" sz="1600">
                <a:solidFill>
                  <a:schemeClr val="bg1"/>
                </a:solidFill>
              </a:rPr>
              <a:t>Requirements of verified petition for a writ of habeas data:</a:t>
            </a:r>
          </a:p>
          <a:p>
            <a:pPr lvl="1"/>
            <a:r>
              <a:rPr lang="en-US" sz="1600">
                <a:solidFill>
                  <a:schemeClr val="bg1"/>
                </a:solidFill>
              </a:rPr>
              <a:t>Personal circumstances of petitioner and respondent</a:t>
            </a:r>
          </a:p>
          <a:p>
            <a:pPr lvl="1"/>
            <a:r>
              <a:rPr lang="en-US" sz="1600">
                <a:solidFill>
                  <a:schemeClr val="bg1"/>
                </a:solidFill>
              </a:rPr>
              <a:t>How the right to privacy is violated or threatened and how it affects the right to life, liberty, or security of the aggrieved party</a:t>
            </a:r>
          </a:p>
          <a:p>
            <a:pPr lvl="1"/>
            <a:r>
              <a:rPr lang="en-US" sz="1600">
                <a:solidFill>
                  <a:schemeClr val="bg1"/>
                </a:solidFill>
              </a:rPr>
              <a:t>Actions and recourses taken by the petitioner to secure data</a:t>
            </a:r>
          </a:p>
          <a:p>
            <a:pPr lvl="1"/>
            <a:r>
              <a:rPr lang="en-US" sz="1600">
                <a:solidFill>
                  <a:schemeClr val="bg1"/>
                </a:solidFill>
              </a:rPr>
              <a:t>If it is known, location of the files, registers or databases, the government office, and the person in charge, in possession, or in control of the data or information</a:t>
            </a:r>
          </a:p>
          <a:p>
            <a:pPr lvl="1"/>
            <a:r>
              <a:rPr lang="en-US" sz="1600">
                <a:solidFill>
                  <a:schemeClr val="bg1"/>
                </a:solidFill>
              </a:rPr>
              <a:t>Reliefs prayed for, could include updating, rectification, suppression, or destruction of information or files kept by the respondent</a:t>
            </a:r>
          </a:p>
          <a:p>
            <a:r>
              <a:rPr lang="en-US" sz="1600">
                <a:solidFill>
                  <a:schemeClr val="bg1"/>
                </a:solidFill>
              </a:rPr>
              <a:t>If allegations in the petition are found to be substantial, the court shall order the deletion, destruction or rectification of the erroneous data or information.</a:t>
            </a:r>
          </a:p>
          <a:p>
            <a:endParaRPr lang="en-CA" sz="1600">
              <a:solidFill>
                <a:schemeClr val="bg1"/>
              </a:solidFill>
            </a:endParaRPr>
          </a:p>
        </p:txBody>
      </p:sp>
      <p:pic>
        <p:nvPicPr>
          <p:cNvPr id="11" name="Picture 10" descr="A picture containing phasianid, gallinaceous bird, bird&#10;&#10;Description automatically generated">
            <a:extLst>
              <a:ext uri="{FF2B5EF4-FFF2-40B4-BE49-F238E27FC236}">
                <a16:creationId xmlns:a16="http://schemas.microsoft.com/office/drawing/2014/main" id="{FDCA93FA-4696-4DF6-8886-AB46C9543F6F}"/>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500126">
            <a:off x="943538" y="2110016"/>
            <a:ext cx="3848100" cy="2571750"/>
          </a:xfrm>
          <a:prstGeom prst="rect">
            <a:avLst/>
          </a:prstGeom>
        </p:spPr>
      </p:pic>
      <p:sp>
        <p:nvSpPr>
          <p:cNvPr id="13" name="TextBox 12">
            <a:extLst>
              <a:ext uri="{FF2B5EF4-FFF2-40B4-BE49-F238E27FC236}">
                <a16:creationId xmlns:a16="http://schemas.microsoft.com/office/drawing/2014/main" id="{22181D27-9835-45DB-A738-22944649FE88}"/>
              </a:ext>
            </a:extLst>
          </p:cNvPr>
          <p:cNvSpPr txBox="1"/>
          <p:nvPr/>
        </p:nvSpPr>
        <p:spPr>
          <a:xfrm rot="1500126">
            <a:off x="943538" y="4681766"/>
            <a:ext cx="3848100" cy="230832"/>
          </a:xfrm>
          <a:prstGeom prst="rect">
            <a:avLst/>
          </a:prstGeom>
          <a:noFill/>
        </p:spPr>
        <p:txBody>
          <a:bodyPr wrap="square" rtlCol="0">
            <a:spAutoFit/>
          </a:bodyPr>
          <a:lstStyle/>
          <a:p>
            <a:r>
              <a:rPr lang="en-CA" sz="900">
                <a:hlinkClick r:id="rId3" tooltip="http://www.endocrine-witch.net/tag/national-privacy-commission/"/>
              </a:rPr>
              <a:t>This Photo</a:t>
            </a:r>
            <a:r>
              <a:rPr lang="en-CA" sz="900"/>
              <a:t> by Unknown Author is licensed under </a:t>
            </a:r>
            <a:r>
              <a:rPr lang="en-CA" sz="900">
                <a:hlinkClick r:id="rId4" tooltip="https://creativecommons.org/licenses/by-sa/3.0/"/>
              </a:rPr>
              <a:t>CC BY-SA</a:t>
            </a:r>
            <a:endParaRPr lang="en-CA" sz="900"/>
          </a:p>
        </p:txBody>
      </p:sp>
    </p:spTree>
    <p:extLst>
      <p:ext uri="{BB962C8B-B14F-4D97-AF65-F5344CB8AC3E}">
        <p14:creationId xmlns:p14="http://schemas.microsoft.com/office/powerpoint/2010/main" val="111437841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1">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 grass, book&#10;&#10;Description automatically generated">
            <a:extLst>
              <a:ext uri="{FF2B5EF4-FFF2-40B4-BE49-F238E27FC236}">
                <a16:creationId xmlns:a16="http://schemas.microsoft.com/office/drawing/2014/main" id="{AAE15ACB-F2F6-4107-85DB-E8C66029697C}"/>
              </a:ext>
            </a:extLst>
          </p:cNvPr>
          <p:cNvPicPr>
            <a:picLocks noGrp="1" noChangeAspect="1"/>
          </p:cNvPicPr>
          <p:nvPr>
            <p:ph idx="1"/>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9242" b="2868"/>
          <a:stretch/>
        </p:blipFill>
        <p:spPr>
          <a:xfrm>
            <a:off x="2" y="10"/>
            <a:ext cx="12191997" cy="6857990"/>
          </a:xfrm>
          <a:prstGeom prst="rect">
            <a:avLst/>
          </a:prstGeom>
        </p:spPr>
      </p:pic>
      <p:sp>
        <p:nvSpPr>
          <p:cNvPr id="2" name="Title 1">
            <a:extLst>
              <a:ext uri="{FF2B5EF4-FFF2-40B4-BE49-F238E27FC236}">
                <a16:creationId xmlns:a16="http://schemas.microsoft.com/office/drawing/2014/main" id="{D11BEC92-60CC-4C57-8B24-C31F97B364F6}"/>
              </a:ext>
            </a:extLst>
          </p:cNvPr>
          <p:cNvSpPr>
            <a:spLocks noGrp="1"/>
          </p:cNvSpPr>
          <p:nvPr>
            <p:ph type="title"/>
          </p:nvPr>
        </p:nvSpPr>
        <p:spPr>
          <a:xfrm>
            <a:off x="2982505" y="911082"/>
            <a:ext cx="7010018" cy="2288225"/>
          </a:xfrm>
        </p:spPr>
        <p:txBody>
          <a:bodyPr vert="horz" lIns="91440" tIns="45720" rIns="91440" bIns="45720" rtlCol="0" anchor="b">
            <a:normAutofit/>
          </a:bodyPr>
          <a:lstStyle/>
          <a:p>
            <a:r>
              <a:rPr lang="en-US" sz="7200"/>
              <a:t>INTRODUCTION</a:t>
            </a:r>
          </a:p>
        </p:txBody>
      </p:sp>
      <p:sp>
        <p:nvSpPr>
          <p:cNvPr id="35"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CDD7DB09-290B-4A1F-BFC1-51ED7C978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F7E38E51-760F-41C6-BDF7-964C81500E26}"/>
              </a:ext>
            </a:extLst>
          </p:cNvPr>
          <p:cNvSpPr txBox="1"/>
          <p:nvPr/>
        </p:nvSpPr>
        <p:spPr>
          <a:xfrm>
            <a:off x="9884957"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4" tooltip="https://themixedculture.com/2013/09/">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
        <p:nvSpPr>
          <p:cNvPr id="24" name="Title 1">
            <a:extLst>
              <a:ext uri="{FF2B5EF4-FFF2-40B4-BE49-F238E27FC236}">
                <a16:creationId xmlns:a16="http://schemas.microsoft.com/office/drawing/2014/main" id="{A374CE97-79C8-472A-BA77-73D43F156A39}"/>
              </a:ext>
            </a:extLst>
          </p:cNvPr>
          <p:cNvSpPr txBox="1">
            <a:spLocks/>
          </p:cNvSpPr>
          <p:nvPr/>
        </p:nvSpPr>
        <p:spPr>
          <a:xfrm>
            <a:off x="2982504" y="3199306"/>
            <a:ext cx="8295095" cy="29680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7200"/>
          </a:p>
        </p:txBody>
      </p:sp>
      <p:sp>
        <p:nvSpPr>
          <p:cNvPr id="26" name="Title 1">
            <a:extLst>
              <a:ext uri="{FF2B5EF4-FFF2-40B4-BE49-F238E27FC236}">
                <a16:creationId xmlns:a16="http://schemas.microsoft.com/office/drawing/2014/main" id="{C4266E75-C6AB-444A-8183-C10F9CA25CCE}"/>
              </a:ext>
            </a:extLst>
          </p:cNvPr>
          <p:cNvSpPr txBox="1">
            <a:spLocks/>
          </p:cNvSpPr>
          <p:nvPr/>
        </p:nvSpPr>
        <p:spPr>
          <a:xfrm>
            <a:off x="2982504" y="3199304"/>
            <a:ext cx="8418625" cy="29680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The Philippines</a:t>
            </a:r>
          </a:p>
        </p:txBody>
      </p:sp>
      <p:sp>
        <p:nvSpPr>
          <p:cNvPr id="3" name="TextBox 2">
            <a:extLst>
              <a:ext uri="{FF2B5EF4-FFF2-40B4-BE49-F238E27FC236}">
                <a16:creationId xmlns:a16="http://schemas.microsoft.com/office/drawing/2014/main" id="{0BF7D53D-E548-4F6E-8727-5E845FBFC6A7}"/>
              </a:ext>
            </a:extLst>
          </p:cNvPr>
          <p:cNvSpPr txBox="1"/>
          <p:nvPr/>
        </p:nvSpPr>
        <p:spPr>
          <a:xfrm>
            <a:off x="2804965" y="3365685"/>
            <a:ext cx="6802734" cy="2031325"/>
          </a:xfrm>
          <a:prstGeom prst="rect">
            <a:avLst/>
          </a:prstGeom>
          <a:solidFill>
            <a:srgbClr val="C55A11">
              <a:alpha val="56078"/>
            </a:srgbClr>
          </a:solidFill>
        </p:spPr>
        <p:txBody>
          <a:bodyPr wrap="square" rtlCol="0">
            <a:spAutoFit/>
          </a:bodyPr>
          <a:lstStyle/>
          <a:p>
            <a:pPr algn="l"/>
            <a:r>
              <a:rPr lang="en-US" sz="1800" b="0" i="0">
                <a:effectLst/>
                <a:latin typeface="Segoe UI" panose="020B0502040204020203" pitchFamily="34" charset="0"/>
                <a:cs typeface="Segoe UI" panose="020B0502040204020203" pitchFamily="34" charset="0"/>
              </a:rPr>
              <a:t>In 1521 </a:t>
            </a:r>
            <a:r>
              <a:rPr lang="en-US">
                <a:latin typeface="Segoe UI" panose="020B0502040204020203" pitchFamily="34" charset="0"/>
                <a:cs typeface="Segoe UI" panose="020B0502040204020203" pitchFamily="34" charset="0"/>
              </a:rPr>
              <a:t>Portuguese explorer, Ferdinand Magellan, sailing for Spain discovered and claimed the Philippines. Named after </a:t>
            </a:r>
            <a:r>
              <a:rPr lang="en-US" sz="1800" b="0" i="0">
                <a:effectLst/>
                <a:latin typeface="Segoe UI" panose="020B0502040204020203" pitchFamily="34" charset="0"/>
                <a:cs typeface="Segoe UI" panose="020B0502040204020203" pitchFamily="34" charset="0"/>
              </a:rPr>
              <a:t>King Philip II, they were then called Las Felipinas. Ruled first under Mexico based Vice Royalty of New Spain, the Philippines was then governed by Spain until Spanish rule ended in 1898. Due to defeat in the Spanish American War the Philippines became a territory of the United States. </a:t>
            </a:r>
            <a:endParaRPr lang="en-CA"/>
          </a:p>
        </p:txBody>
      </p:sp>
    </p:spTree>
    <p:extLst>
      <p:ext uri="{BB962C8B-B14F-4D97-AF65-F5344CB8AC3E}">
        <p14:creationId xmlns:p14="http://schemas.microsoft.com/office/powerpoint/2010/main" val="1337179534"/>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10;&#10;Description automatically generated">
            <a:extLst>
              <a:ext uri="{FF2B5EF4-FFF2-40B4-BE49-F238E27FC236}">
                <a16:creationId xmlns:a16="http://schemas.microsoft.com/office/drawing/2014/main" id="{A85A4116-1952-4D06-BC31-C2BA92DA7A7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7" r="33388" b="6618"/>
          <a:stretch/>
        </p:blipFill>
        <p:spPr>
          <a:xfrm>
            <a:off x="3523488" y="10"/>
            <a:ext cx="8668512" cy="6857990"/>
          </a:xfrm>
          <a:prstGeom prst="rect">
            <a:avLst/>
          </a:prstGeom>
        </p:spPr>
      </p:pic>
      <p:sp>
        <p:nvSpPr>
          <p:cNvPr id="56" name="Rectangle 5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DBA1F-661A-42F3-8765-4A0C810DDB61}"/>
              </a:ext>
            </a:extLst>
          </p:cNvPr>
          <p:cNvSpPr>
            <a:spLocks noGrp="1"/>
          </p:cNvSpPr>
          <p:nvPr>
            <p:ph type="title"/>
          </p:nvPr>
        </p:nvSpPr>
        <p:spPr>
          <a:xfrm>
            <a:off x="435309" y="4718942"/>
            <a:ext cx="4023360" cy="1276309"/>
          </a:xfrm>
        </p:spPr>
        <p:txBody>
          <a:bodyPr vert="horz" lIns="91440" tIns="45720" rIns="91440" bIns="45720" rtlCol="0" anchor="b">
            <a:normAutofit fontScale="90000"/>
          </a:bodyPr>
          <a:lstStyle/>
          <a:p>
            <a:r>
              <a:rPr lang="en-US" sz="4800"/>
              <a:t>Data Privacy Act of 2012</a:t>
            </a:r>
          </a:p>
        </p:txBody>
      </p:sp>
      <p:sp>
        <p:nvSpPr>
          <p:cNvPr id="3" name="Text Placeholder 2">
            <a:extLst>
              <a:ext uri="{FF2B5EF4-FFF2-40B4-BE49-F238E27FC236}">
                <a16:creationId xmlns:a16="http://schemas.microsoft.com/office/drawing/2014/main" id="{AA9A65B1-EB3E-4E95-869E-91168FFCD2E2}"/>
              </a:ext>
            </a:extLst>
          </p:cNvPr>
          <p:cNvSpPr>
            <a:spLocks noGrp="1"/>
          </p:cNvSpPr>
          <p:nvPr>
            <p:ph type="body" idx="1"/>
          </p:nvPr>
        </p:nvSpPr>
        <p:spPr>
          <a:xfrm>
            <a:off x="477980" y="771988"/>
            <a:ext cx="6359700" cy="3946954"/>
          </a:xfrm>
        </p:spPr>
        <p:txBody>
          <a:bodyPr vert="horz" lIns="91440" tIns="45720" rIns="91440" bIns="45720" rtlCol="0">
            <a:noAutofit/>
          </a:bodyPr>
          <a:lstStyle/>
          <a:p>
            <a:pPr marL="342900" lvl="0" indent="-342900">
              <a:lnSpc>
                <a:spcPct val="100000"/>
              </a:lnSpc>
              <a:buFont typeface="Calibri" panose="020F0502020204030204" pitchFamily="34" charset="0"/>
              <a:buChar char="-"/>
            </a:pPr>
            <a:r>
              <a:rPr lang="en-CA" sz="1500">
                <a:effectLst/>
                <a:latin typeface="Calibri" panose="020F0502020204030204" pitchFamily="34" charset="0"/>
                <a:ea typeface="Calibri" panose="020F0502020204030204" pitchFamily="34" charset="0"/>
                <a:cs typeface="Calibri" panose="020F0502020204030204" pitchFamily="34" charset="0"/>
              </a:rPr>
              <a:t>Right to ensure that information of private sectors and government are secured and protected.</a:t>
            </a:r>
          </a:p>
          <a:p>
            <a:pPr marL="342900" lvl="0" indent="-342900">
              <a:lnSpc>
                <a:spcPct val="100000"/>
              </a:lnSpc>
              <a:buFont typeface="Calibri" panose="020F0502020204030204" pitchFamily="34" charset="0"/>
              <a:buChar char="-"/>
            </a:pPr>
            <a:r>
              <a:rPr lang="en-US" sz="1500">
                <a:effectLst/>
                <a:latin typeface="Calibri" panose="020F0502020204030204" pitchFamily="34" charset="0"/>
                <a:ea typeface="Calibri" panose="020F0502020204030204" pitchFamily="34" charset="0"/>
                <a:cs typeface="Arial" panose="020B0604020202020204" pitchFamily="34" charset="0"/>
              </a:rPr>
              <a:t>National Privacy Commission</a:t>
            </a:r>
          </a:p>
          <a:p>
            <a:pPr marL="800100" lvl="1" indent="-342900">
              <a:lnSpc>
                <a:spcPct val="100000"/>
              </a:lnSpc>
              <a:buFont typeface="Calibri" panose="020F050202020403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an independent body, created under Republic Act No. 10173 or the Data Privacy Act of 2012</a:t>
            </a:r>
          </a:p>
          <a:p>
            <a:pPr marL="800100" lvl="1" indent="-342900">
              <a:lnSpc>
                <a:spcPct val="100000"/>
              </a:lnSpc>
              <a:buFont typeface="Calibri" panose="020F050202020403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administers and implements RA 10173</a:t>
            </a:r>
          </a:p>
          <a:p>
            <a:pPr marL="800100" lvl="1" indent="-342900">
              <a:lnSpc>
                <a:spcPct val="100000"/>
              </a:lnSpc>
              <a:buFont typeface="Calibri" panose="020F050202020403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ensures that the country complies with the international standards for data protection</a:t>
            </a:r>
            <a:endParaRPr lang="en-CA" sz="1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0000"/>
              </a:lnSpc>
              <a:buFont typeface="Calibri" panose="020F0502020204030204" pitchFamily="34" charset="0"/>
              <a:buChar char="-"/>
            </a:pPr>
            <a:r>
              <a:rPr lang="en-CA" sz="1500">
                <a:effectLst/>
                <a:latin typeface="Calibri" panose="020F0502020204030204" pitchFamily="34" charset="0"/>
                <a:ea typeface="Calibri" panose="020F0502020204030204" pitchFamily="34" charset="0"/>
                <a:cs typeface="Calibri" panose="020F0502020204030204" pitchFamily="34" charset="0"/>
              </a:rPr>
              <a:t>In section 8, Commission must ensure the Confidentiality of any personal information in its knowledge or possession. There must be a disclosure of information to the public before information can be shared.</a:t>
            </a:r>
          </a:p>
          <a:p>
            <a:pPr marL="342900" indent="-342900">
              <a:lnSpc>
                <a:spcPct val="100000"/>
              </a:lnSpc>
              <a:buFont typeface="Calibri" panose="020F0502020204030204" pitchFamily="34" charset="0"/>
              <a:buChar char="-"/>
            </a:pPr>
            <a:r>
              <a:rPr lang="en-CA" sz="1500">
                <a:effectLst/>
                <a:latin typeface="Calibri" panose="020F0502020204030204" pitchFamily="34" charset="0"/>
                <a:ea typeface="Calibri" panose="020F0502020204030204" pitchFamily="34" charset="0"/>
                <a:cs typeface="Calibri" panose="020F0502020204030204" pitchFamily="34" charset="0"/>
              </a:rPr>
              <a:t>In section 20, those in control of information should ensure that it has been protected against any accidental or unlawful destruction, altercation and disclosure and unlawful processing.</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0000"/>
              </a:lnSpc>
              <a:buFont typeface="Calibri" panose="020F0502020204030204" pitchFamily="34" charset="0"/>
              <a:buChar char="-"/>
            </a:pPr>
            <a:endParaRPr lang="en-CA" sz="150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pPr>
            <a:endParaRPr lang="en-US" sz="1400" spc="300">
              <a:solidFill>
                <a:schemeClr val="tx1"/>
              </a:solidFill>
            </a:endParaRPr>
          </a:p>
        </p:txBody>
      </p:sp>
      <p:sp>
        <p:nvSpPr>
          <p:cNvPr id="53" name="Rectangle 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5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4445C7D-D72C-453C-816F-586131CFCF7A}"/>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4" tooltip="http://www.duperrin.com/english/2017/09/14/data-privacy-and-security-are-businesses-immature/">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102938956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10;&#10;Description automatically generated">
            <a:extLst>
              <a:ext uri="{FF2B5EF4-FFF2-40B4-BE49-F238E27FC236}">
                <a16:creationId xmlns:a16="http://schemas.microsoft.com/office/drawing/2014/main" id="{A85A4116-1952-4D06-BC31-C2BA92DA7A7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7" r="33388" b="6618"/>
          <a:stretch/>
        </p:blipFill>
        <p:spPr>
          <a:xfrm>
            <a:off x="3523488" y="10"/>
            <a:ext cx="8668512" cy="6857990"/>
          </a:xfrm>
          <a:prstGeom prst="rect">
            <a:avLst/>
          </a:prstGeom>
        </p:spPr>
      </p:pic>
      <p:sp>
        <p:nvSpPr>
          <p:cNvPr id="56" name="Rectangle 5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DBA1F-661A-42F3-8765-4A0C810DDB61}"/>
              </a:ext>
            </a:extLst>
          </p:cNvPr>
          <p:cNvSpPr>
            <a:spLocks noGrp="1"/>
          </p:cNvSpPr>
          <p:nvPr>
            <p:ph type="title"/>
          </p:nvPr>
        </p:nvSpPr>
        <p:spPr>
          <a:xfrm>
            <a:off x="435309" y="4864568"/>
            <a:ext cx="4023360" cy="1276309"/>
          </a:xfrm>
        </p:spPr>
        <p:txBody>
          <a:bodyPr vert="horz" lIns="91440" tIns="45720" rIns="91440" bIns="45720" rtlCol="0" anchor="b">
            <a:normAutofit fontScale="90000"/>
          </a:bodyPr>
          <a:lstStyle/>
          <a:p>
            <a:r>
              <a:rPr lang="en-US" sz="4800"/>
              <a:t>Data Privacy Act of 2012</a:t>
            </a:r>
          </a:p>
        </p:txBody>
      </p:sp>
      <p:sp>
        <p:nvSpPr>
          <p:cNvPr id="3" name="Text Placeholder 2">
            <a:extLst>
              <a:ext uri="{FF2B5EF4-FFF2-40B4-BE49-F238E27FC236}">
                <a16:creationId xmlns:a16="http://schemas.microsoft.com/office/drawing/2014/main" id="{AA9A65B1-EB3E-4E95-869E-91168FFCD2E2}"/>
              </a:ext>
            </a:extLst>
          </p:cNvPr>
          <p:cNvSpPr>
            <a:spLocks noGrp="1"/>
          </p:cNvSpPr>
          <p:nvPr>
            <p:ph type="body" idx="1"/>
          </p:nvPr>
        </p:nvSpPr>
        <p:spPr>
          <a:xfrm>
            <a:off x="477980" y="863428"/>
            <a:ext cx="6359700" cy="3573764"/>
          </a:xfrm>
        </p:spPr>
        <p:txBody>
          <a:bodyPr vert="horz" lIns="91440" tIns="45720" rIns="91440" bIns="45720" rtlCol="0">
            <a:noAutofit/>
          </a:bodyPr>
          <a:lstStyle/>
          <a:p>
            <a:pPr marL="342900" lvl="0" indent="-342900">
              <a:lnSpc>
                <a:spcPct val="100000"/>
              </a:lnSpc>
              <a:buFont typeface="Calibri" panose="020F0502020204030204" pitchFamily="34" charset="0"/>
              <a:buChar char="-"/>
            </a:pPr>
            <a:r>
              <a:rPr lang="en-CA" sz="1500">
                <a:effectLst/>
                <a:latin typeface="Calibri" panose="020F0502020204030204" pitchFamily="34" charset="0"/>
                <a:ea typeface="Calibri" panose="020F0502020204030204" pitchFamily="34" charset="0"/>
                <a:cs typeface="Calibri" panose="020F0502020204030204" pitchFamily="34" charset="0"/>
              </a:rPr>
              <a:t>Penalties: Unauthorized processing of Personal information shall be penalized by imprisonment ranging from (1) year to three (3) years with a fine of not less than five hundred thousand Pesos(php500, 000.00) but not more that two million pesos(Php2,000, 000) shall be imposed  on the persons who process personal information without consent of the data subject.</a:t>
            </a:r>
          </a:p>
          <a:p>
            <a:pPr lvl="0" algn="just">
              <a:lnSpc>
                <a:spcPct val="100000"/>
              </a:lnSpc>
              <a:spcBef>
                <a:spcPts val="400"/>
              </a:spcBef>
            </a:pPr>
            <a:r>
              <a:rPr lang="en-CA" sz="1500">
                <a:effectLst/>
                <a:latin typeface="Calibri" panose="020F0502020204030204" pitchFamily="34" charset="0"/>
                <a:ea typeface="Calibri" panose="020F0502020204030204" pitchFamily="34" charset="0"/>
                <a:cs typeface="Calibri" panose="020F0502020204030204" pitchFamily="34" charset="0"/>
              </a:rPr>
              <a:t>Data sharing can be allowed under the following circumstances:</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spcBef>
                <a:spcPts val="400"/>
              </a:spcBef>
              <a:buFont typeface="Symbol" panose="05050102010706020507" pitchFamily="18" charset="2"/>
              <a:buChar char=""/>
            </a:pPr>
            <a:r>
              <a:rPr lang="en-CA" sz="1500">
                <a:effectLst/>
                <a:latin typeface="Calibri" panose="020F0502020204030204" pitchFamily="34" charset="0"/>
                <a:ea typeface="Calibri" panose="020F0502020204030204" pitchFamily="34" charset="0"/>
                <a:cs typeface="Calibri" panose="020F0502020204030204" pitchFamily="34" charset="0"/>
              </a:rPr>
              <a:t>if authorized by law, provided there are adequate safeguards for data privacy and security.</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spcBef>
                <a:spcPts val="400"/>
              </a:spcBef>
              <a:buFont typeface="Symbol" panose="05050102010706020507" pitchFamily="18" charset="2"/>
              <a:buChar char=""/>
            </a:pPr>
            <a:r>
              <a:rPr lang="en-CA" sz="1500">
                <a:effectLst/>
                <a:latin typeface="Calibri" panose="020F0502020204030204" pitchFamily="34" charset="0"/>
                <a:ea typeface="Calibri" panose="020F0502020204030204" pitchFamily="34" charset="0"/>
                <a:cs typeface="Calibri" panose="020F0502020204030204" pitchFamily="34" charset="0"/>
              </a:rPr>
              <a:t>if data subject consents to data sharing in private sectors.</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spcBef>
                <a:spcPts val="400"/>
              </a:spcBef>
              <a:buFont typeface="Symbol" panose="05050102010706020507" pitchFamily="18" charset="2"/>
              <a:buChar char=""/>
            </a:pPr>
            <a:r>
              <a:rPr lang="en-CA" sz="1500">
                <a:effectLst/>
                <a:latin typeface="Calibri" panose="020F0502020204030204" pitchFamily="34" charset="0"/>
                <a:ea typeface="Calibri" panose="020F0502020204030204" pitchFamily="34" charset="0"/>
                <a:cs typeface="Calibri" panose="020F0502020204030204" pitchFamily="34" charset="0"/>
              </a:rPr>
              <a:t>if collected from parties for the purpose of research</a:t>
            </a:r>
            <a:endParaRPr lang="en-CA" sz="1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spcBef>
                <a:spcPts val="400"/>
              </a:spcBef>
              <a:buFont typeface="Symbol" panose="05050102010706020507" pitchFamily="18" charset="2"/>
              <a:buChar char=""/>
            </a:pPr>
            <a:r>
              <a:rPr lang="en-CA" sz="1500">
                <a:effectLst/>
                <a:latin typeface="Calibri" panose="020F0502020204030204" pitchFamily="34" charset="0"/>
                <a:ea typeface="Calibri" panose="020F0502020204030204" pitchFamily="34" charset="0"/>
                <a:cs typeface="Calibri" panose="020F0502020204030204" pitchFamily="34" charset="0"/>
              </a:rPr>
              <a:t>If it is between government agencies for the purpose of a public function or provision</a:t>
            </a:r>
          </a:p>
          <a:p>
            <a:pPr lvl="0" algn="just">
              <a:lnSpc>
                <a:spcPct val="100000"/>
              </a:lnSpc>
              <a:spcBef>
                <a:spcPts val="400"/>
              </a:spcBef>
            </a:pPr>
            <a:endParaRPr lang="en-CA" sz="1500">
              <a:effectLst/>
              <a:latin typeface="Calibri" panose="020F0502020204030204" pitchFamily="34" charset="0"/>
              <a:ea typeface="Calibri" panose="020F050202020403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5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4445C7D-D72C-453C-816F-586131CFCF7A}"/>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4" tooltip="http://www.duperrin.com/english/2017/09/14/data-privacy-and-security-are-businesses-immature/">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1173374856"/>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10;&#10;Description automatically generated">
            <a:extLst>
              <a:ext uri="{FF2B5EF4-FFF2-40B4-BE49-F238E27FC236}">
                <a16:creationId xmlns:a16="http://schemas.microsoft.com/office/drawing/2014/main" id="{A85A4116-1952-4D06-BC31-C2BA92DA7A7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7" r="33388" b="6618"/>
          <a:stretch/>
        </p:blipFill>
        <p:spPr>
          <a:xfrm>
            <a:off x="3523488" y="10"/>
            <a:ext cx="8668512" cy="6857990"/>
          </a:xfrm>
          <a:prstGeom prst="rect">
            <a:avLst/>
          </a:prstGeom>
        </p:spPr>
      </p:pic>
      <p:sp>
        <p:nvSpPr>
          <p:cNvPr id="56" name="Rectangle 5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DBA1F-661A-42F3-8765-4A0C810DDB61}"/>
              </a:ext>
            </a:extLst>
          </p:cNvPr>
          <p:cNvSpPr>
            <a:spLocks noGrp="1"/>
          </p:cNvSpPr>
          <p:nvPr>
            <p:ph type="title"/>
          </p:nvPr>
        </p:nvSpPr>
        <p:spPr>
          <a:xfrm>
            <a:off x="435309" y="4864568"/>
            <a:ext cx="4023360" cy="1276309"/>
          </a:xfrm>
        </p:spPr>
        <p:txBody>
          <a:bodyPr vert="horz" lIns="91440" tIns="45720" rIns="91440" bIns="45720" rtlCol="0" anchor="b">
            <a:normAutofit fontScale="90000"/>
          </a:bodyPr>
          <a:lstStyle/>
          <a:p>
            <a:r>
              <a:rPr lang="en-US" sz="4800"/>
              <a:t>Data Privacy Act of 2012</a:t>
            </a:r>
          </a:p>
        </p:txBody>
      </p:sp>
      <p:sp>
        <p:nvSpPr>
          <p:cNvPr id="3" name="Text Placeholder 2">
            <a:extLst>
              <a:ext uri="{FF2B5EF4-FFF2-40B4-BE49-F238E27FC236}">
                <a16:creationId xmlns:a16="http://schemas.microsoft.com/office/drawing/2014/main" id="{AA9A65B1-EB3E-4E95-869E-91168FFCD2E2}"/>
              </a:ext>
            </a:extLst>
          </p:cNvPr>
          <p:cNvSpPr>
            <a:spLocks noGrp="1"/>
          </p:cNvSpPr>
          <p:nvPr>
            <p:ph type="body" idx="1"/>
          </p:nvPr>
        </p:nvSpPr>
        <p:spPr>
          <a:xfrm>
            <a:off x="477980" y="863428"/>
            <a:ext cx="6359700" cy="3573764"/>
          </a:xfrm>
        </p:spPr>
        <p:txBody>
          <a:bodyPr vert="horz" lIns="91440" tIns="45720" rIns="91440" bIns="45720" rtlCol="0">
            <a:noAutofit/>
          </a:bodyPr>
          <a:lstStyle/>
          <a:p>
            <a:pPr marL="342900" lvl="0" indent="-342900">
              <a:lnSpc>
                <a:spcPct val="100000"/>
              </a:lnSpc>
              <a:buFont typeface="Calibri" panose="020F0502020204030204" pitchFamily="34" charset="0"/>
              <a:buChar char="-"/>
            </a:pPr>
            <a:r>
              <a:rPr lang="en-US" sz="1500">
                <a:effectLst/>
                <a:latin typeface="Calibri" panose="020F0502020204030204" pitchFamily="34" charset="0"/>
                <a:ea typeface="Calibri" panose="020F0502020204030204" pitchFamily="34" charset="0"/>
                <a:cs typeface="Calibri" panose="020F0502020204030204" pitchFamily="34" charset="0"/>
              </a:rPr>
              <a:t>Under this act as well, the National Privacy Commission will check whether companies are compliant based on 5 elements:</a:t>
            </a:r>
          </a:p>
          <a:p>
            <a:pPr marL="342900" lvl="0" indent="-342900">
              <a:lnSpc>
                <a:spcPct val="100000"/>
              </a:lnSpc>
              <a:buFont typeface="Calibri" panose="020F0502020204030204" pitchFamily="34" charset="0"/>
              <a:buChar char="-"/>
            </a:pPr>
            <a:r>
              <a:rPr lang="en-US" sz="1500">
                <a:effectLst/>
                <a:latin typeface="Calibri" panose="020F0502020204030204" pitchFamily="34" charset="0"/>
                <a:ea typeface="Calibri" panose="020F0502020204030204" pitchFamily="34" charset="0"/>
                <a:cs typeface="Calibri" panose="020F0502020204030204" pitchFamily="34" charset="0"/>
              </a:rPr>
              <a:t>1)	Appointing a Data Protection Officer</a:t>
            </a:r>
          </a:p>
          <a:p>
            <a:pPr marL="342900" lvl="0" indent="-342900">
              <a:lnSpc>
                <a:spcPct val="100000"/>
              </a:lnSpc>
              <a:buFont typeface="Calibri" panose="020F0502020204030204" pitchFamily="34" charset="0"/>
              <a:buChar char="-"/>
            </a:pPr>
            <a:r>
              <a:rPr lang="en-US" sz="1500">
                <a:effectLst/>
                <a:latin typeface="Calibri" panose="020F0502020204030204" pitchFamily="34" charset="0"/>
                <a:ea typeface="Calibri" panose="020F0502020204030204" pitchFamily="34" charset="0"/>
                <a:cs typeface="Calibri" panose="020F0502020204030204" pitchFamily="34" charset="0"/>
              </a:rPr>
              <a:t>2)	Conducting a privacy impact assessment</a:t>
            </a:r>
          </a:p>
          <a:p>
            <a:pPr marL="342900" lvl="0" indent="-342900">
              <a:lnSpc>
                <a:spcPct val="100000"/>
              </a:lnSpc>
              <a:buFont typeface="Calibri" panose="020F0502020204030204" pitchFamily="34" charset="0"/>
              <a:buChar char="-"/>
            </a:pPr>
            <a:r>
              <a:rPr lang="en-US" sz="1500">
                <a:effectLst/>
                <a:latin typeface="Calibri" panose="020F0502020204030204" pitchFamily="34" charset="0"/>
                <a:ea typeface="Calibri" panose="020F0502020204030204" pitchFamily="34" charset="0"/>
                <a:cs typeface="Calibri" panose="020F0502020204030204" pitchFamily="34" charset="0"/>
              </a:rPr>
              <a:t>3)	Creating a privacy knowledge management program</a:t>
            </a:r>
          </a:p>
          <a:p>
            <a:pPr marL="342900" lvl="0" indent="-342900">
              <a:lnSpc>
                <a:spcPct val="100000"/>
              </a:lnSpc>
              <a:buFont typeface="Calibri" panose="020F0502020204030204" pitchFamily="34" charset="0"/>
              <a:buChar char="-"/>
            </a:pPr>
            <a:r>
              <a:rPr lang="en-US" sz="1500">
                <a:effectLst/>
                <a:latin typeface="Calibri" panose="020F0502020204030204" pitchFamily="34" charset="0"/>
                <a:ea typeface="Calibri" panose="020F0502020204030204" pitchFamily="34" charset="0"/>
                <a:cs typeface="Calibri" panose="020F0502020204030204" pitchFamily="34" charset="0"/>
              </a:rPr>
              <a:t>4)	Implementing a privacy and data protection policy</a:t>
            </a:r>
          </a:p>
          <a:p>
            <a:pPr marL="342900" lvl="0" indent="-342900">
              <a:lnSpc>
                <a:spcPct val="100000"/>
              </a:lnSpc>
              <a:buFont typeface="Calibri" panose="020F0502020204030204" pitchFamily="34" charset="0"/>
              <a:buChar char="-"/>
            </a:pPr>
            <a:r>
              <a:rPr lang="en-US" sz="1500">
                <a:effectLst/>
                <a:latin typeface="Calibri" panose="020F0502020204030204" pitchFamily="34" charset="0"/>
                <a:ea typeface="Calibri" panose="020F0502020204030204" pitchFamily="34" charset="0"/>
                <a:cs typeface="Calibri" panose="020F0502020204030204" pitchFamily="34" charset="0"/>
              </a:rPr>
              <a:t>5)	Exercising a breach reporting procedure</a:t>
            </a:r>
          </a:p>
        </p:txBody>
      </p:sp>
      <p:sp>
        <p:nvSpPr>
          <p:cNvPr id="53" name="Rectangle 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5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4445C7D-D72C-453C-816F-586131CFCF7A}"/>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4" tooltip="http://www.duperrin.com/english/2017/09/14/data-privacy-and-security-are-businesses-immature/">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3807632133"/>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595642-AB0C-48A3-8AE6-73FAC6A6A16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149" b="8973"/>
          <a:stretch/>
        </p:blipFill>
        <p:spPr>
          <a:xfrm>
            <a:off x="20" y="10"/>
            <a:ext cx="12191980" cy="6857990"/>
          </a:xfrm>
          <a:prstGeom prst="rect">
            <a:avLst/>
          </a:prstGeom>
        </p:spPr>
      </p:pic>
      <p:sp>
        <p:nvSpPr>
          <p:cNvPr id="5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6EDBA1F-661A-42F3-8765-4A0C810DDB6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ANTI-TERROR LAW</a:t>
            </a:r>
          </a:p>
        </p:txBody>
      </p:sp>
      <p:sp>
        <p:nvSpPr>
          <p:cNvPr id="3" name="Text Placeholder 2">
            <a:extLst>
              <a:ext uri="{FF2B5EF4-FFF2-40B4-BE49-F238E27FC236}">
                <a16:creationId xmlns:a16="http://schemas.microsoft.com/office/drawing/2014/main" id="{AA9A65B1-EB3E-4E95-869E-91168FFCD2E2}"/>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r>
              <a:rPr lang="en-US" sz="2000" spc="300">
                <a:solidFill>
                  <a:schemeClr val="tx1"/>
                </a:solidFill>
              </a:rPr>
              <a:t>2020</a:t>
            </a:r>
          </a:p>
        </p:txBody>
      </p:sp>
      <p:cxnSp>
        <p:nvCxnSpPr>
          <p:cNvPr id="58" name="Straight Connector 5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832A5BB-062A-4456-B4A4-DDDDE8138BFB}"/>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4" tooltip="https://www.getrealphilippines.com/2020/06/the-communists-are-lying-no-one-actually-said-that-criticism-terrorism/">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3420125261"/>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69D9B51-8F64-4CD8-A771-CB7BA3C00532}"/>
              </a:ext>
            </a:extLst>
          </p:cNvPr>
          <p:cNvSpPr>
            <a:spLocks noGrp="1"/>
          </p:cNvSpPr>
          <p:nvPr>
            <p:ph type="title"/>
          </p:nvPr>
        </p:nvSpPr>
        <p:spPr>
          <a:xfrm>
            <a:off x="1014141" y="1450655"/>
            <a:ext cx="3932030" cy="3956690"/>
          </a:xfrm>
        </p:spPr>
        <p:txBody>
          <a:bodyPr anchor="ctr">
            <a:normAutofit/>
          </a:bodyPr>
          <a:lstStyle/>
          <a:p>
            <a:r>
              <a:rPr lang="en-CA" sz="8000">
                <a:solidFill>
                  <a:schemeClr val="bg1"/>
                </a:solidFill>
              </a:rPr>
              <a:t>ANTI-TERROR LAW</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5F529A-4BF3-4477-A72A-C6729A0F6FC4}"/>
              </a:ext>
            </a:extLst>
          </p:cNvPr>
          <p:cNvSpPr>
            <a:spLocks noGrp="1"/>
          </p:cNvSpPr>
          <p:nvPr>
            <p:ph idx="1"/>
          </p:nvPr>
        </p:nvSpPr>
        <p:spPr>
          <a:xfrm>
            <a:off x="5756224" y="464699"/>
            <a:ext cx="5348678" cy="5861144"/>
          </a:xfrm>
        </p:spPr>
        <p:txBody>
          <a:bodyPr anchor="ctr">
            <a:normAutofit lnSpcReduction="10000"/>
          </a:bodyPr>
          <a:lstStyle/>
          <a:p>
            <a:r>
              <a:rPr lang="en-US" sz="2000">
                <a:solidFill>
                  <a:schemeClr val="bg1"/>
                </a:solidFill>
              </a:rPr>
              <a:t>This law amends the 2007 Human Security Act and imposes as rougher response to terrorism in the Philippines.</a:t>
            </a:r>
          </a:p>
          <a:p>
            <a:r>
              <a:rPr lang="en-US" sz="2000">
                <a:solidFill>
                  <a:schemeClr val="bg1"/>
                </a:solidFill>
              </a:rPr>
              <a:t>Creates a council, who are appointed by the president, that can designate individuals and groups as terrorists and detain them without charge or warrant for up to 24 days. </a:t>
            </a:r>
          </a:p>
          <a:p>
            <a:r>
              <a:rPr lang="en-US" sz="2000">
                <a:solidFill>
                  <a:schemeClr val="bg1"/>
                </a:solidFill>
              </a:rPr>
              <a:t>Allows surveillance and wiretaps, and punishments that include life imprisonment without parole. </a:t>
            </a:r>
          </a:p>
          <a:p>
            <a:r>
              <a:rPr lang="en-US" sz="2000">
                <a:solidFill>
                  <a:schemeClr val="bg1"/>
                </a:solidFill>
              </a:rPr>
              <a:t>Terrorist acts </a:t>
            </a:r>
          </a:p>
          <a:p>
            <a:pPr lvl="1"/>
            <a:r>
              <a:rPr lang="en-US" sz="1200">
                <a:solidFill>
                  <a:schemeClr val="bg1"/>
                </a:solidFill>
              </a:rPr>
              <a:t>individual or groups’ intent to cause death and damage property.</a:t>
            </a:r>
          </a:p>
          <a:p>
            <a:r>
              <a:rPr lang="en-US" sz="2000">
                <a:solidFill>
                  <a:schemeClr val="bg1"/>
                </a:solidFill>
              </a:rPr>
              <a:t>Subject of heavy criticism</a:t>
            </a:r>
          </a:p>
          <a:p>
            <a:r>
              <a:rPr lang="en-US" sz="2000" i="1">
                <a:solidFill>
                  <a:schemeClr val="bg1"/>
                </a:solidFill>
              </a:rPr>
              <a:t>“No law shall be passed infringing on the freedom of speech and expression, the freedom of assembly, and the right to petition the government for a redress of grievances. “ -</a:t>
            </a:r>
            <a:r>
              <a:rPr lang="en-US" sz="2000">
                <a:solidFill>
                  <a:schemeClr val="bg1"/>
                </a:solidFill>
              </a:rPr>
              <a:t> 1987 Constitution</a:t>
            </a:r>
            <a:endParaRPr lang="en-US" sz="2000" i="1">
              <a:solidFill>
                <a:schemeClr val="bg1"/>
              </a:solidFill>
            </a:endParaRPr>
          </a:p>
          <a:p>
            <a:r>
              <a:rPr lang="en-US" sz="2400">
                <a:solidFill>
                  <a:schemeClr val="bg1"/>
                </a:solidFill>
              </a:rPr>
              <a:t>#JunkTerrorLaw</a:t>
            </a:r>
            <a:endParaRPr lang="en-US" sz="2000">
              <a:solidFill>
                <a:schemeClr val="bg1"/>
              </a:solidFill>
            </a:endParaRPr>
          </a:p>
        </p:txBody>
      </p:sp>
    </p:spTree>
    <p:extLst>
      <p:ext uri="{BB962C8B-B14F-4D97-AF65-F5344CB8AC3E}">
        <p14:creationId xmlns:p14="http://schemas.microsoft.com/office/powerpoint/2010/main" val="403386165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2082035-9CD6-4884-A988-6311D8B62A03}"/>
              </a:ext>
            </a:extLst>
          </p:cNvPr>
          <p:cNvPicPr>
            <a:picLocks noGrp="1" noChangeAspect="1"/>
          </p:cNvPicPr>
          <p:nvPr>
            <p:ph idx="1"/>
          </p:nvPr>
        </p:nvPicPr>
        <p:blipFill rotWithShape="1">
          <a:blip r:embed="rId2"/>
          <a:srcRect l="-2" t="8068" r="2" b="9788"/>
          <a:stretch/>
        </p:blipFill>
        <p:spPr>
          <a:xfrm>
            <a:off x="640080" y="508952"/>
            <a:ext cx="10911840" cy="5708968"/>
          </a:xfrm>
          <a:prstGeom prst="rect">
            <a:avLst/>
          </a:prstGeom>
          <a:ln w="19050">
            <a:solidFill>
              <a:schemeClr val="tx1"/>
            </a:solidFill>
            <a:miter lim="800000"/>
          </a:ln>
        </p:spPr>
      </p:pic>
    </p:spTree>
    <p:extLst>
      <p:ext uri="{BB962C8B-B14F-4D97-AF65-F5344CB8AC3E}">
        <p14:creationId xmlns:p14="http://schemas.microsoft.com/office/powerpoint/2010/main" val="182730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8">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38" name="Rectangle 10">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avel on a table&#10;&#10;Description automatically generated">
            <a:extLst>
              <a:ext uri="{FF2B5EF4-FFF2-40B4-BE49-F238E27FC236}">
                <a16:creationId xmlns:a16="http://schemas.microsoft.com/office/drawing/2014/main" id="{2F5CA630-7109-441E-ACF2-BD05059A14E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5107" b="306"/>
          <a:stretch/>
        </p:blipFill>
        <p:spPr>
          <a:xfrm>
            <a:off x="20" y="10"/>
            <a:ext cx="12191980" cy="6857990"/>
          </a:xfrm>
          <a:prstGeom prst="rect">
            <a:avLst/>
          </a:prstGeom>
        </p:spPr>
      </p:pic>
      <p:sp>
        <p:nvSpPr>
          <p:cNvPr id="2" name="Title 1">
            <a:extLst>
              <a:ext uri="{FF2B5EF4-FFF2-40B4-BE49-F238E27FC236}">
                <a16:creationId xmlns:a16="http://schemas.microsoft.com/office/drawing/2014/main" id="{1B111ECB-6F6E-4D69-884D-F35CB9763321}"/>
              </a:ext>
            </a:extLst>
          </p:cNvPr>
          <p:cNvSpPr>
            <a:spLocks noGrp="1"/>
          </p:cNvSpPr>
          <p:nvPr>
            <p:ph type="title"/>
          </p:nvPr>
        </p:nvSpPr>
        <p:spPr>
          <a:xfrm>
            <a:off x="7764379" y="4572000"/>
            <a:ext cx="4427602" cy="2285990"/>
          </a:xfrm>
          <a:noFill/>
          <a:ln>
            <a:noFill/>
          </a:ln>
        </p:spPr>
        <p:txBody>
          <a:bodyPr vert="horz" wrap="square" lIns="91440" tIns="45720" rIns="91440" bIns="45720" rtlCol="0" anchor="ctr">
            <a:normAutofit/>
          </a:bodyPr>
          <a:lstStyle/>
          <a:p>
            <a:r>
              <a:rPr lang="en-US" sz="8800" b="1" spc="600">
                <a:latin typeface="Bodoni MT" panose="02070603080606020203" pitchFamily="18" charset="0"/>
              </a:rPr>
              <a:t>CASES</a:t>
            </a:r>
            <a:endParaRPr lang="en-US" sz="8800" b="1" spc="600">
              <a:latin typeface="Gill Sans MT" panose="020B0502020104020203" pitchFamily="34" charset="0"/>
            </a:endParaRPr>
          </a:p>
        </p:txBody>
      </p:sp>
    </p:spTree>
    <p:extLst>
      <p:ext uri="{BB962C8B-B14F-4D97-AF65-F5344CB8AC3E}">
        <p14:creationId xmlns:p14="http://schemas.microsoft.com/office/powerpoint/2010/main" val="1862405866"/>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descr="A picture containing scale, device&#10;&#10;Description automatically generated">
            <a:extLst>
              <a:ext uri="{FF2B5EF4-FFF2-40B4-BE49-F238E27FC236}">
                <a16:creationId xmlns:a16="http://schemas.microsoft.com/office/drawing/2014/main" id="{F9D24E1A-3B34-43FB-A030-D3CD4F1FFF6A}"/>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797" t="9091"/>
          <a:stretch/>
        </p:blipFill>
        <p:spPr>
          <a:xfrm>
            <a:off x="2562726" y="1"/>
            <a:ext cx="9629274" cy="6857999"/>
          </a:xfrm>
          <a:prstGeom prst="rect">
            <a:avLst/>
          </a:prstGeom>
        </p:spPr>
      </p:pic>
      <p:sp>
        <p:nvSpPr>
          <p:cNvPr id="20" name="Freeform: Shape 22">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4">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6C690E-4D9F-4221-A358-53A801E2EBC3}"/>
              </a:ext>
            </a:extLst>
          </p:cNvPr>
          <p:cNvSpPr>
            <a:spLocks noGrp="1"/>
          </p:cNvSpPr>
          <p:nvPr>
            <p:ph type="title"/>
          </p:nvPr>
        </p:nvSpPr>
        <p:spPr>
          <a:xfrm>
            <a:off x="209307" y="406400"/>
            <a:ext cx="5535168" cy="1147408"/>
          </a:xfrm>
        </p:spPr>
        <p:txBody>
          <a:bodyPr vert="horz" lIns="91440" tIns="45720" rIns="91440" bIns="45720" rtlCol="0" anchor="b">
            <a:normAutofit/>
          </a:bodyPr>
          <a:lstStyle/>
          <a:p>
            <a:r>
              <a:rPr lang="en-US" sz="1800"/>
              <a:t>THE SECRETARY OF NATIONAL DEFENSE, THE CHIEF OF STAFF, ARMED FORCES OF THE PHILIPPINES, petitioners, </a:t>
            </a:r>
            <a:br>
              <a:rPr lang="en-US" sz="1800"/>
            </a:br>
            <a:r>
              <a:rPr lang="en-US" sz="1800"/>
              <a:t>vs. RAYMOND MANALO and REYNALDO MANALO, respondents.</a:t>
            </a:r>
          </a:p>
        </p:txBody>
      </p:sp>
      <p:sp>
        <p:nvSpPr>
          <p:cNvPr id="18" name="TextBox 17">
            <a:extLst>
              <a:ext uri="{FF2B5EF4-FFF2-40B4-BE49-F238E27FC236}">
                <a16:creationId xmlns:a16="http://schemas.microsoft.com/office/drawing/2014/main" id="{4AC8920F-0E6A-4466-8E8D-977D12AD6016}"/>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latentexistence.me.uk/judicial-review-pip-consultation/">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
        <p:nvSpPr>
          <p:cNvPr id="28" name="Title 1">
            <a:extLst>
              <a:ext uri="{FF2B5EF4-FFF2-40B4-BE49-F238E27FC236}">
                <a16:creationId xmlns:a16="http://schemas.microsoft.com/office/drawing/2014/main" id="{657AD4B9-11E8-4512-9452-E4C386C943E5}"/>
              </a:ext>
            </a:extLst>
          </p:cNvPr>
          <p:cNvSpPr txBox="1">
            <a:spLocks/>
          </p:cNvSpPr>
          <p:nvPr/>
        </p:nvSpPr>
        <p:spPr>
          <a:xfrm>
            <a:off x="436880" y="1553808"/>
            <a:ext cx="4064000" cy="4826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a:p>
        </p:txBody>
      </p:sp>
      <p:sp>
        <p:nvSpPr>
          <p:cNvPr id="3" name="TextBox 2">
            <a:extLst>
              <a:ext uri="{FF2B5EF4-FFF2-40B4-BE49-F238E27FC236}">
                <a16:creationId xmlns:a16="http://schemas.microsoft.com/office/drawing/2014/main" id="{ACE48277-D955-410D-91DF-2605A3D3C51F}"/>
              </a:ext>
            </a:extLst>
          </p:cNvPr>
          <p:cNvSpPr txBox="1"/>
          <p:nvPr/>
        </p:nvSpPr>
        <p:spPr>
          <a:xfrm>
            <a:off x="320511" y="1809946"/>
            <a:ext cx="5241303" cy="4524315"/>
          </a:xfrm>
          <a:prstGeom prst="rect">
            <a:avLst/>
          </a:prstGeom>
          <a:noFill/>
        </p:spPr>
        <p:txBody>
          <a:bodyPr wrap="square" rtlCol="0">
            <a:spAutoFit/>
          </a:bodyPr>
          <a:lstStyle/>
          <a:p>
            <a:pPr marL="285750" indent="-285750">
              <a:buFontTx/>
              <a:buChar char="-"/>
            </a:pPr>
            <a:r>
              <a:rPr lang="en-CA">
                <a:highlight>
                  <a:srgbClr val="000000"/>
                </a:highlight>
              </a:rPr>
              <a:t>February 14, 2006 two brothers Raymond and Reynaldo Manalo were abducted by members of the armed forces because they were suspected to be members and/or supporters of the New Peoples’ Army.</a:t>
            </a:r>
          </a:p>
          <a:p>
            <a:pPr marL="285750" indent="-285750">
              <a:buFontTx/>
              <a:buChar char="-"/>
            </a:pPr>
            <a:r>
              <a:rPr lang="en-CA">
                <a:highlight>
                  <a:srgbClr val="000000"/>
                </a:highlight>
              </a:rPr>
              <a:t>They were detained and tortured for 18 months before managing to escape.</a:t>
            </a:r>
          </a:p>
          <a:p>
            <a:pPr marL="285750" indent="-285750">
              <a:buFontTx/>
              <a:buChar char="-"/>
            </a:pPr>
            <a:r>
              <a:rPr lang="en-CA">
                <a:highlight>
                  <a:srgbClr val="000000"/>
                </a:highlight>
              </a:rPr>
              <a:t>The Manalo brothers filed for a petition of Prohibition, Injunction and a Temporary Restraining Order in attempt to put an end to the military depriving them of their basic rights.</a:t>
            </a:r>
          </a:p>
          <a:p>
            <a:pPr marL="285750" indent="-285750">
              <a:buFontTx/>
              <a:buChar char="-"/>
            </a:pPr>
            <a:r>
              <a:rPr lang="en-CA">
                <a:highlight>
                  <a:srgbClr val="000000"/>
                </a:highlight>
              </a:rPr>
              <a:t>Motion filed to treat the existing petition as the new Writ of Amparo</a:t>
            </a:r>
          </a:p>
          <a:p>
            <a:pPr marL="285750" indent="-285750">
              <a:buFontTx/>
              <a:buChar char="-"/>
            </a:pPr>
            <a:r>
              <a:rPr lang="en-CA">
                <a:highlight>
                  <a:srgbClr val="000000"/>
                </a:highlight>
              </a:rPr>
              <a:t>Writ of Amparo was granted in the Manalo brothers favor, despite petitioners efforts to reverse the decision of granting the Writ.</a:t>
            </a:r>
          </a:p>
        </p:txBody>
      </p:sp>
    </p:spTree>
    <p:extLst>
      <p:ext uri="{BB962C8B-B14F-4D97-AF65-F5344CB8AC3E}">
        <p14:creationId xmlns:p14="http://schemas.microsoft.com/office/powerpoint/2010/main" val="3868786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wall, scale, indoor, device&#10;&#10;Description automatically generated">
            <a:extLst>
              <a:ext uri="{FF2B5EF4-FFF2-40B4-BE49-F238E27FC236}">
                <a16:creationId xmlns:a16="http://schemas.microsoft.com/office/drawing/2014/main" id="{6E44446D-8C49-471A-8D39-429586A70B59}"/>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5000"/>
          <a:stretch/>
        </p:blipFill>
        <p:spPr>
          <a:xfrm>
            <a:off x="3" y="10"/>
            <a:ext cx="12191997" cy="6857990"/>
          </a:xfrm>
          <a:prstGeom prst="rect">
            <a:avLst/>
          </a:prstGeom>
        </p:spPr>
      </p:pic>
      <p:sp>
        <p:nvSpPr>
          <p:cNvPr id="2" name="Title 1">
            <a:extLst>
              <a:ext uri="{FF2B5EF4-FFF2-40B4-BE49-F238E27FC236}">
                <a16:creationId xmlns:a16="http://schemas.microsoft.com/office/drawing/2014/main" id="{C043EA8A-8153-433B-BFA7-3176FB21EAB0}"/>
              </a:ext>
            </a:extLst>
          </p:cNvPr>
          <p:cNvSpPr>
            <a:spLocks noGrp="1"/>
          </p:cNvSpPr>
          <p:nvPr>
            <p:ph type="title"/>
          </p:nvPr>
        </p:nvSpPr>
        <p:spPr>
          <a:xfrm>
            <a:off x="2210936" y="844486"/>
            <a:ext cx="9484225" cy="1461778"/>
          </a:xfrm>
        </p:spPr>
        <p:txBody>
          <a:bodyPr>
            <a:normAutofit/>
          </a:bodyPr>
          <a:lstStyle/>
          <a:p>
            <a:r>
              <a:rPr lang="en-CA" sz="4000"/>
              <a:t>Rodriguez Vs. Macapagal-Arroyo</a:t>
            </a:r>
          </a:p>
        </p:txBody>
      </p:sp>
      <p:grpSp>
        <p:nvGrpSpPr>
          <p:cNvPr id="28" name="Group 27">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9"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624AA98-7D6A-48DB-8D34-634DF169ADCC}"/>
              </a:ext>
            </a:extLst>
          </p:cNvPr>
          <p:cNvSpPr>
            <a:spLocks noGrp="1"/>
          </p:cNvSpPr>
          <p:nvPr>
            <p:ph idx="1"/>
          </p:nvPr>
        </p:nvSpPr>
        <p:spPr>
          <a:xfrm>
            <a:off x="2210936" y="2470248"/>
            <a:ext cx="9484235" cy="3052726"/>
          </a:xfrm>
        </p:spPr>
        <p:txBody>
          <a:bodyPr>
            <a:normAutofit/>
          </a:bodyPr>
          <a:lstStyle/>
          <a:p>
            <a:r>
              <a:rPr lang="en-CA" sz="1300"/>
              <a:t>Noriel Rodriguez is a member of a peasant organization, under a counterinsurgency campaign at the time any members of these organizations were flagged as enemies of the state.</a:t>
            </a:r>
          </a:p>
          <a:p>
            <a:r>
              <a:rPr lang="en-CA" sz="1300"/>
              <a:t>On September 6 2009, Noriel was abducted and tortured in an attempt to get him to admit his involvement with the organization. Rodriguez was taken to a military camp and was continuously tortured until his family and members of the Commission on Human Rights(CHR) went to see him and brought him home.</a:t>
            </a:r>
          </a:p>
          <a:p>
            <a:r>
              <a:rPr lang="en-CA" sz="1300"/>
              <a:t>Upon arriving home, two military members along with a member of the Commission of Human Rights entered his home and took photos for 30 minutes. </a:t>
            </a:r>
          </a:p>
          <a:p>
            <a:r>
              <a:rPr lang="en-CA" sz="1300"/>
              <a:t>Weeks later Rodriguez and his girlfriend noticed men following them around on the streets and public transit. </a:t>
            </a:r>
          </a:p>
          <a:p>
            <a:r>
              <a:rPr lang="en-CA" sz="1300"/>
              <a:t>On December 7</a:t>
            </a:r>
            <a:r>
              <a:rPr lang="en-CA" sz="1300" baseline="30000"/>
              <a:t>th</a:t>
            </a:r>
            <a:r>
              <a:rPr lang="en-CA" sz="1300"/>
              <a:t> Rodriguez filed a petition for a Writ of Amparo, Writ of Habeas Data with Prayers for Protection Orders, Inspection of Place and Production of Documents and Personal Properties. These petitions were filed against President Arroyo, military personnel and the Commission of Human Rights representative. The Supreme Court approved the writs and ruled in favor of Rodriguez.</a:t>
            </a:r>
          </a:p>
          <a:p>
            <a:r>
              <a:rPr lang="en-CA" sz="1300"/>
              <a:t>Ultimately the case was dismissed in favor of the respondents because the court concluded that Rodriguez failed to prove his case through substantial evidence.</a:t>
            </a:r>
          </a:p>
          <a:p>
            <a:pPr marL="0" indent="0">
              <a:buNone/>
            </a:pPr>
            <a:endParaRPr lang="en-CA" sz="1300"/>
          </a:p>
        </p:txBody>
      </p:sp>
      <p:sp>
        <p:nvSpPr>
          <p:cNvPr id="6" name="TextBox 5">
            <a:extLst>
              <a:ext uri="{FF2B5EF4-FFF2-40B4-BE49-F238E27FC236}">
                <a16:creationId xmlns:a16="http://schemas.microsoft.com/office/drawing/2014/main" id="{7B728293-F18D-4BD2-AC0C-0D6C2058EC3F}"/>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thebfd.co.nz/2020/05/11/ardern-abandoned-the-rule-of-law/">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224038100"/>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9FDD520-35A9-4785-A3C1-E07A6AD74C20}"/>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395" t="9091" r="7400"/>
          <a:stretch/>
        </p:blipFill>
        <p:spPr>
          <a:xfrm>
            <a:off x="2562726" y="1"/>
            <a:ext cx="9629274" cy="6857999"/>
          </a:xfrm>
          <a:prstGeom prst="rect">
            <a:avLst/>
          </a:prstGeom>
        </p:spPr>
      </p:pic>
      <p:sp>
        <p:nvSpPr>
          <p:cNvPr id="65" name="Freeform: Shape 32">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Freeform: Shape 34">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6C690E-4D9F-4221-A358-53A801E2EBC3}"/>
              </a:ext>
            </a:extLst>
          </p:cNvPr>
          <p:cNvSpPr>
            <a:spLocks noGrp="1"/>
          </p:cNvSpPr>
          <p:nvPr>
            <p:ph type="title"/>
          </p:nvPr>
        </p:nvSpPr>
        <p:spPr>
          <a:xfrm>
            <a:off x="309879" y="40640"/>
            <a:ext cx="4063999" cy="1147408"/>
          </a:xfrm>
        </p:spPr>
        <p:txBody>
          <a:bodyPr vert="horz" lIns="91440" tIns="45720" rIns="91440" bIns="45720" rtlCol="0" anchor="b">
            <a:normAutofit fontScale="90000"/>
          </a:bodyPr>
          <a:lstStyle/>
          <a:p>
            <a:r>
              <a:rPr lang="en-US" sz="2000"/>
              <a:t>NATIONAL UNION OF PEOPLE’S LAWYERS (NUPL), PETITIONERS VS. PRESIDENT RODRIGO DUTERTE, RESPONDENT</a:t>
            </a:r>
          </a:p>
        </p:txBody>
      </p:sp>
      <p:sp>
        <p:nvSpPr>
          <p:cNvPr id="28" name="Title 1">
            <a:extLst>
              <a:ext uri="{FF2B5EF4-FFF2-40B4-BE49-F238E27FC236}">
                <a16:creationId xmlns:a16="http://schemas.microsoft.com/office/drawing/2014/main" id="{657AD4B9-11E8-4512-9452-E4C386C943E5}"/>
              </a:ext>
            </a:extLst>
          </p:cNvPr>
          <p:cNvSpPr txBox="1">
            <a:spLocks/>
          </p:cNvSpPr>
          <p:nvPr/>
        </p:nvSpPr>
        <p:spPr>
          <a:xfrm>
            <a:off x="436880" y="1553808"/>
            <a:ext cx="4064000" cy="4826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a:p>
        </p:txBody>
      </p:sp>
      <p:sp>
        <p:nvSpPr>
          <p:cNvPr id="40" name="Title 1">
            <a:extLst>
              <a:ext uri="{FF2B5EF4-FFF2-40B4-BE49-F238E27FC236}">
                <a16:creationId xmlns:a16="http://schemas.microsoft.com/office/drawing/2014/main" id="{3D97C39C-553F-46B2-BB89-56DF268394D0}"/>
              </a:ext>
            </a:extLst>
          </p:cNvPr>
          <p:cNvSpPr txBox="1">
            <a:spLocks/>
          </p:cNvSpPr>
          <p:nvPr/>
        </p:nvSpPr>
        <p:spPr>
          <a:xfrm>
            <a:off x="182877" y="1076288"/>
            <a:ext cx="4063999" cy="541595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a:p>
        </p:txBody>
      </p:sp>
      <p:sp>
        <p:nvSpPr>
          <p:cNvPr id="7" name="TextBox 6">
            <a:extLst>
              <a:ext uri="{FF2B5EF4-FFF2-40B4-BE49-F238E27FC236}">
                <a16:creationId xmlns:a16="http://schemas.microsoft.com/office/drawing/2014/main" id="{71BF6DF0-7F54-4C87-9BDE-E7E1FE7C53F3}"/>
              </a:ext>
            </a:extLst>
          </p:cNvPr>
          <p:cNvSpPr txBox="1"/>
          <p:nvPr/>
        </p:nvSpPr>
        <p:spPr>
          <a:xfrm>
            <a:off x="436880" y="1553808"/>
            <a:ext cx="3992872" cy="2848280"/>
          </a:xfrm>
          <a:prstGeom prst="rect">
            <a:avLst/>
          </a:prstGeom>
          <a:noFill/>
        </p:spPr>
        <p:txBody>
          <a:bodyPr wrap="square" rtlCol="0">
            <a:spAutoFit/>
          </a:bodyPr>
          <a:lstStyle/>
          <a:p>
            <a:pPr marL="342900" lvl="0" indent="-342900">
              <a:lnSpc>
                <a:spcPct val="107000"/>
              </a:lnSpc>
              <a:buFont typeface="Calibri" panose="020F0502020204030204" pitchFamily="34" charset="0"/>
              <a:buChar char="-"/>
            </a:pPr>
            <a:r>
              <a:rPr lang="en-CA" sz="1400">
                <a:effectLst/>
                <a:latin typeface="Calibri" panose="020F0502020204030204" pitchFamily="34" charset="0"/>
                <a:ea typeface="Calibri" panose="020F0502020204030204" pitchFamily="34" charset="0"/>
                <a:cs typeface="Arial" panose="020B0604020202020204" pitchFamily="34" charset="0"/>
              </a:rPr>
              <a:t>NUPL is a nationwide voluntary association of human rights lawyers, law students and legal workers in the Philippines.</a:t>
            </a:r>
          </a:p>
          <a:p>
            <a:pPr marL="342900" lvl="0" indent="-342900">
              <a:lnSpc>
                <a:spcPct val="107000"/>
              </a:lnSpc>
              <a:buFont typeface="Calibri" panose="020F0502020204030204" pitchFamily="34" charset="0"/>
              <a:buChar char="-"/>
            </a:pPr>
            <a:r>
              <a:rPr lang="en-CA" sz="1400">
                <a:effectLst/>
                <a:latin typeface="Calibri" panose="020F0502020204030204" pitchFamily="34" charset="0"/>
                <a:ea typeface="Calibri" panose="020F0502020204030204" pitchFamily="34" charset="0"/>
                <a:cs typeface="Arial" panose="020B0604020202020204" pitchFamily="34" charset="0"/>
              </a:rPr>
              <a:t>They claim to have been threatened for being members of the NUPL and for handling and representing the cases of political prisoners, peace consultants arrested by state agents, and for pursuing issues regarding extra-judicial killings, among others.</a:t>
            </a:r>
          </a:p>
          <a:p>
            <a:pPr marL="342900" lvl="0" indent="-342900">
              <a:lnSpc>
                <a:spcPct val="107000"/>
              </a:lnSpc>
              <a:spcAft>
                <a:spcPts val="800"/>
              </a:spcAft>
              <a:buFont typeface="Calibri" panose="020F0502020204030204" pitchFamily="34" charset="0"/>
              <a:buChar char="-"/>
            </a:pPr>
            <a:r>
              <a:rPr lang="en-CA" sz="1400">
                <a:effectLst/>
                <a:latin typeface="Calibri" panose="020F0502020204030204" pitchFamily="34" charset="0"/>
                <a:ea typeface="Calibri" panose="020F0502020204030204" pitchFamily="34" charset="0"/>
                <a:cs typeface="Arial" panose="020B0604020202020204" pitchFamily="34" charset="0"/>
              </a:rPr>
              <a:t>The Supreme Court, en banc, issued a writ of amparo and habeas data in favor of the National Union of People’s Lawyers (NUPL).</a:t>
            </a:r>
          </a:p>
        </p:txBody>
      </p:sp>
    </p:spTree>
    <p:extLst>
      <p:ext uri="{BB962C8B-B14F-4D97-AF65-F5344CB8AC3E}">
        <p14:creationId xmlns:p14="http://schemas.microsoft.com/office/powerpoint/2010/main" val="387879161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8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10">
            <a:extLst>
              <a:ext uri="{FF2B5EF4-FFF2-40B4-BE49-F238E27FC236}">
                <a16:creationId xmlns:a16="http://schemas.microsoft.com/office/drawing/2014/main" id="{6D8DD981-E610-4DE9-9C5E-85B2D67388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11" r="9092" b="1162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8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CBB98-D6F5-4854-A08E-16E0505E1C8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FILIPINO CULTURE</a:t>
            </a:r>
          </a:p>
        </p:txBody>
      </p:sp>
      <p:sp>
        <p:nvSpPr>
          <p:cNvPr id="102" name="Rectangle 8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8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79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6144CDE9-034E-4C61-AB5A-3C76F3CB9433}"/>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12" r="13808" b="8579"/>
          <a:stretch/>
        </p:blipFill>
        <p:spPr>
          <a:xfrm>
            <a:off x="3522468" y="10"/>
            <a:ext cx="8669532" cy="6857990"/>
          </a:xfrm>
          <a:prstGeom prst="rect">
            <a:avLst/>
          </a:prstGeom>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C690E-4D9F-4221-A358-53A801E2EBC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SENATOR LEILA DE LIMA VS. PRESIDENT RODRIGO DUTERTE, RESPONDENT</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BF6DF0-7F54-4C87-9BDE-E7E1FE7C53F3}"/>
              </a:ext>
            </a:extLst>
          </p:cNvPr>
          <p:cNvSpPr txBox="1"/>
          <p:nvPr/>
        </p:nvSpPr>
        <p:spPr>
          <a:xfrm>
            <a:off x="371094" y="2718054"/>
            <a:ext cx="3438906" cy="3819906"/>
          </a:xfrm>
          <a:prstGeom prst="rect">
            <a:avLst/>
          </a:prstGeom>
        </p:spPr>
        <p:txBody>
          <a:bodyPr vert="horz" lIns="91440" tIns="45720" rIns="91440" bIns="45720" rtlCol="0" anchor="t">
            <a:normAutofit/>
          </a:bodyPr>
          <a:lstStyle/>
          <a:p>
            <a:pPr marL="342900" lvl="0" indent="-228600">
              <a:lnSpc>
                <a:spcPct val="90000"/>
              </a:lnSpc>
              <a:spcAft>
                <a:spcPts val="600"/>
              </a:spcAft>
              <a:buFont typeface="Arial" panose="020B0604020202020204" pitchFamily="34" charset="0"/>
              <a:buChar char="•"/>
            </a:pPr>
            <a:r>
              <a:rPr lang="en-US" sz="1300">
                <a:effectLst/>
              </a:rPr>
              <a:t>Senator De Lima files a petition for writ of habeas data against the respondent. </a:t>
            </a:r>
          </a:p>
          <a:p>
            <a:pPr marL="342900" lvl="0" indent="-228600">
              <a:lnSpc>
                <a:spcPct val="90000"/>
              </a:lnSpc>
              <a:spcAft>
                <a:spcPts val="600"/>
              </a:spcAft>
              <a:buFont typeface="Arial" panose="020B0604020202020204" pitchFamily="34" charset="0"/>
              <a:buChar char="•"/>
            </a:pPr>
            <a:r>
              <a:rPr lang="en-US" sz="1300">
                <a:effectLst/>
              </a:rPr>
              <a:t>She requests for the Court to compel the respondent to remove the damaging information about the petitioner as it violates her rights to privacy. </a:t>
            </a:r>
          </a:p>
          <a:p>
            <a:pPr marL="342900" lvl="0" indent="-228600">
              <a:lnSpc>
                <a:spcPct val="90000"/>
              </a:lnSpc>
              <a:spcAft>
                <a:spcPts val="600"/>
              </a:spcAft>
              <a:buFont typeface="Arial" panose="020B0604020202020204" pitchFamily="34" charset="0"/>
              <a:buChar char="•"/>
            </a:pPr>
            <a:r>
              <a:rPr lang="en-US" sz="1300">
                <a:effectLst/>
              </a:rPr>
              <a:t>This was after the respondent, President Duterte, made several speeches that accuses the senator of having links to drugs. He also called De Lima an “immoral, dirty woman” referencing an alleged affair De Lima has with Ronnie Dayan, a former bodyguard of De Lima.</a:t>
            </a:r>
          </a:p>
          <a:p>
            <a:pPr marL="342900" lvl="0" indent="-228600">
              <a:lnSpc>
                <a:spcPct val="90000"/>
              </a:lnSpc>
              <a:spcAft>
                <a:spcPts val="600"/>
              </a:spcAft>
              <a:buFont typeface="Arial" panose="020B0604020202020204" pitchFamily="34" charset="0"/>
              <a:buChar char="•"/>
            </a:pPr>
            <a:r>
              <a:rPr lang="en-US" sz="1300">
                <a:effectLst/>
              </a:rPr>
              <a:t>The court unanimously denied the petition as in this case, the President is immune from criminal, civil, and administrative suit. </a:t>
            </a:r>
          </a:p>
        </p:txBody>
      </p:sp>
      <p:sp>
        <p:nvSpPr>
          <p:cNvPr id="28" name="Title 1">
            <a:extLst>
              <a:ext uri="{FF2B5EF4-FFF2-40B4-BE49-F238E27FC236}">
                <a16:creationId xmlns:a16="http://schemas.microsoft.com/office/drawing/2014/main" id="{657AD4B9-11E8-4512-9452-E4C386C943E5}"/>
              </a:ext>
            </a:extLst>
          </p:cNvPr>
          <p:cNvSpPr txBox="1">
            <a:spLocks/>
          </p:cNvSpPr>
          <p:nvPr/>
        </p:nvSpPr>
        <p:spPr>
          <a:xfrm>
            <a:off x="436880" y="1553808"/>
            <a:ext cx="4064000" cy="4826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a:p>
        </p:txBody>
      </p:sp>
      <p:sp>
        <p:nvSpPr>
          <p:cNvPr id="40" name="Title 1">
            <a:extLst>
              <a:ext uri="{FF2B5EF4-FFF2-40B4-BE49-F238E27FC236}">
                <a16:creationId xmlns:a16="http://schemas.microsoft.com/office/drawing/2014/main" id="{3D97C39C-553F-46B2-BB89-56DF268394D0}"/>
              </a:ext>
            </a:extLst>
          </p:cNvPr>
          <p:cNvSpPr txBox="1">
            <a:spLocks/>
          </p:cNvSpPr>
          <p:nvPr/>
        </p:nvSpPr>
        <p:spPr>
          <a:xfrm>
            <a:off x="182877" y="1076288"/>
            <a:ext cx="4063999" cy="541595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a:p>
        </p:txBody>
      </p:sp>
    </p:spTree>
    <p:extLst>
      <p:ext uri="{BB962C8B-B14F-4D97-AF65-F5344CB8AC3E}">
        <p14:creationId xmlns:p14="http://schemas.microsoft.com/office/powerpoint/2010/main" val="2222439877"/>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977B4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A8189C-66CA-482D-A8FB-BC58C2C12AA6}"/>
              </a:ext>
            </a:extLst>
          </p:cNvPr>
          <p:cNvSpPr>
            <a:spLocks noGrp="1"/>
          </p:cNvSpPr>
          <p:nvPr>
            <p:ph type="title"/>
          </p:nvPr>
        </p:nvSpPr>
        <p:spPr>
          <a:xfrm>
            <a:off x="524256" y="4767072"/>
            <a:ext cx="6594189" cy="1625210"/>
          </a:xfrm>
        </p:spPr>
        <p:txBody>
          <a:bodyPr>
            <a:normAutofit/>
          </a:bodyPr>
          <a:lstStyle/>
          <a:p>
            <a:pPr algn="r"/>
            <a:r>
              <a:rPr lang="en-CA" sz="2100">
                <a:solidFill>
                  <a:srgbClr val="FFFFFF"/>
                </a:solidFill>
                <a:effectLst/>
                <a:ea typeface="Yu Gothic Light" panose="020B0300000000000000" pitchFamily="34" charset="-128"/>
                <a:cs typeface="Times New Roman" panose="02020603050405020304" pitchFamily="18" charset="0"/>
              </a:rPr>
              <a:t>Secretary Leila De Lima, Director Nonnatus Rojas and Deputy Director Reynaldo Esmeralda, petitioners Vs. Magtanggol Gatdula, respondent</a:t>
            </a:r>
            <a:br>
              <a:rPr lang="en-CA" sz="2100" b="1">
                <a:solidFill>
                  <a:srgbClr val="FFFFFF"/>
                </a:solidFill>
                <a:effectLst/>
                <a:latin typeface="Calibri Light" panose="020F0302020204030204" pitchFamily="34" charset="0"/>
                <a:ea typeface="Yu Gothic Light" panose="020B0300000000000000" pitchFamily="34" charset="-128"/>
                <a:cs typeface="Times New Roman" panose="02020603050405020304" pitchFamily="18" charset="0"/>
              </a:rPr>
            </a:br>
            <a:br>
              <a:rPr lang="en-CA" sz="2100" b="1">
                <a:solidFill>
                  <a:srgbClr val="FFFFFF"/>
                </a:solidFill>
                <a:effectLst/>
                <a:latin typeface="Calibri Light" panose="020F0302020204030204" pitchFamily="34" charset="0"/>
                <a:ea typeface="Yu Gothic Light" panose="020B0300000000000000" pitchFamily="34" charset="-128"/>
                <a:cs typeface="Times New Roman" panose="02020603050405020304" pitchFamily="18" charset="0"/>
              </a:rPr>
            </a:br>
            <a:endParaRPr lang="en-CA" sz="2100">
              <a:solidFill>
                <a:srgbClr val="FFFFFF"/>
              </a:solidFill>
            </a:endParaRPr>
          </a:p>
        </p:txBody>
      </p:sp>
      <p:pic>
        <p:nvPicPr>
          <p:cNvPr id="5" name="Picture 4" descr="A picture containing table, indoor, wooden, sitting&#10;&#10;Description automatically generated">
            <a:extLst>
              <a:ext uri="{FF2B5EF4-FFF2-40B4-BE49-F238E27FC236}">
                <a16:creationId xmlns:a16="http://schemas.microsoft.com/office/drawing/2014/main" id="{3DE13565-4452-4C8A-B970-169A53B1B62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59" r="1" b="14496"/>
          <a:stretch/>
        </p:blipFill>
        <p:spPr>
          <a:xfrm>
            <a:off x="327547" y="321733"/>
            <a:ext cx="7058306" cy="4107392"/>
          </a:xfrm>
          <a:prstGeom prst="rect">
            <a:avLst/>
          </a:prstGeom>
        </p:spPr>
      </p:pic>
      <p:sp>
        <p:nvSpPr>
          <p:cNvPr id="19"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78035AA-9549-4A1F-B31E-7C583CA713E2}"/>
              </a:ext>
            </a:extLst>
          </p:cNvPr>
          <p:cNvSpPr>
            <a:spLocks noGrp="1"/>
          </p:cNvSpPr>
          <p:nvPr>
            <p:ph idx="1"/>
          </p:nvPr>
        </p:nvSpPr>
        <p:spPr>
          <a:xfrm>
            <a:off x="8029319" y="917725"/>
            <a:ext cx="3424739" cy="4852362"/>
          </a:xfrm>
        </p:spPr>
        <p:txBody>
          <a:bodyPr anchor="ctr">
            <a:normAutofit/>
          </a:bodyPr>
          <a:lstStyle/>
          <a:p>
            <a:r>
              <a:rPr lang="en-CA" sz="1600">
                <a:solidFill>
                  <a:srgbClr val="FFFFFF"/>
                </a:solidFill>
              </a:rPr>
              <a:t>February 27, 2012 Gatdula filed a petition for the issuance of a Writ of Amparo directed against petitioners Justice De Lima, Director Rojas and Deputy Esmerala</a:t>
            </a:r>
          </a:p>
          <a:p>
            <a:r>
              <a:rPr lang="en-CA" sz="1600">
                <a:solidFill>
                  <a:srgbClr val="FFFFFF"/>
                </a:solidFill>
              </a:rPr>
              <a:t>Gatdula wanted De Lima to cease and desist because Gatdula said he was being framed for false charges of Frustrated Murder against him</a:t>
            </a:r>
          </a:p>
          <a:p>
            <a:r>
              <a:rPr lang="en-CA" sz="1600">
                <a:solidFill>
                  <a:srgbClr val="FFFFFF"/>
                </a:solidFill>
              </a:rPr>
              <a:t>The Writ of Amparo was not issued but a summons and order on De Lima was to file an answer</a:t>
            </a:r>
          </a:p>
          <a:p>
            <a:r>
              <a:rPr lang="en-CA" sz="1600">
                <a:solidFill>
                  <a:srgbClr val="FFFFFF"/>
                </a:solidFill>
              </a:rPr>
              <a:t>The Regional Trial Court granted temporary protection, production and inspection orders.</a:t>
            </a:r>
          </a:p>
          <a:p>
            <a:r>
              <a:rPr lang="en-CA" sz="1600">
                <a:solidFill>
                  <a:srgbClr val="FFFFFF"/>
                </a:solidFill>
              </a:rPr>
              <a:t>It was unclear from the records how the pieces of evidence would be related to the alleged threat to life, liberty or security of Gatdula.</a:t>
            </a:r>
          </a:p>
        </p:txBody>
      </p:sp>
      <p:sp>
        <p:nvSpPr>
          <p:cNvPr id="6" name="TextBox 5">
            <a:extLst>
              <a:ext uri="{FF2B5EF4-FFF2-40B4-BE49-F238E27FC236}">
                <a16:creationId xmlns:a16="http://schemas.microsoft.com/office/drawing/2014/main" id="{530F9305-A005-40C0-A7BA-791F2C447BE8}"/>
              </a:ext>
            </a:extLst>
          </p:cNvPr>
          <p:cNvSpPr txBox="1"/>
          <p:nvPr/>
        </p:nvSpPr>
        <p:spPr>
          <a:xfrm>
            <a:off x="4945762" y="4229070"/>
            <a:ext cx="2440091"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brewminate.com/law-changes-in-and-growth-of-jurisprudence-after-the-middle-age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3047333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C4A336E-C512-48EE-8C38-8CBE51FAA1FD}"/>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286" b="7767"/>
          <a:stretch/>
        </p:blipFill>
        <p:spPr>
          <a:xfrm>
            <a:off x="20" y="10"/>
            <a:ext cx="12191980" cy="7061190"/>
          </a:xfrm>
          <a:prstGeom prst="rect">
            <a:avLst/>
          </a:prstGeom>
        </p:spPr>
      </p:pic>
      <p:sp>
        <p:nvSpPr>
          <p:cNvPr id="2" name="Title 1">
            <a:extLst>
              <a:ext uri="{FF2B5EF4-FFF2-40B4-BE49-F238E27FC236}">
                <a16:creationId xmlns:a16="http://schemas.microsoft.com/office/drawing/2014/main" id="{65842810-1AF4-493A-9BC3-0BAFF97F6AD4}"/>
              </a:ext>
            </a:extLst>
          </p:cNvPr>
          <p:cNvSpPr>
            <a:spLocks noGrp="1"/>
          </p:cNvSpPr>
          <p:nvPr>
            <p:ph type="ctrTitle"/>
          </p:nvPr>
        </p:nvSpPr>
        <p:spPr>
          <a:xfrm>
            <a:off x="965200" y="965200"/>
            <a:ext cx="10261600" cy="3564869"/>
          </a:xfrm>
        </p:spPr>
        <p:txBody>
          <a:bodyPr>
            <a:normAutofit/>
          </a:bodyPr>
          <a:lstStyle/>
          <a:p>
            <a:pPr algn="l"/>
            <a:r>
              <a:rPr lang="en-CA" sz="11500">
                <a:ln w="22225">
                  <a:solidFill>
                    <a:schemeClr val="tx1"/>
                  </a:solidFill>
                  <a:miter lim="800000"/>
                </a:ln>
                <a:noFill/>
              </a:rPr>
              <a:t>CONCLUSION</a:t>
            </a:r>
          </a:p>
        </p:txBody>
      </p:sp>
      <p:sp>
        <p:nvSpPr>
          <p:cNvPr id="12" name="TextBox 11">
            <a:extLst>
              <a:ext uri="{FF2B5EF4-FFF2-40B4-BE49-F238E27FC236}">
                <a16:creationId xmlns:a16="http://schemas.microsoft.com/office/drawing/2014/main" id="{8CEFEB76-5B6C-4E12-88B7-187337580211}"/>
              </a:ext>
            </a:extLst>
          </p:cNvPr>
          <p:cNvSpPr txBox="1"/>
          <p:nvPr/>
        </p:nvSpPr>
        <p:spPr>
          <a:xfrm>
            <a:off x="9732653" y="6454745"/>
            <a:ext cx="2459327"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xixo7.deviantart.com/art/Philippine-Flag-91225874">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CA" sz="700">
              <a:solidFill>
                <a:srgbClr val="FFFFFF"/>
              </a:solidFill>
            </a:endParaRPr>
          </a:p>
        </p:txBody>
      </p:sp>
    </p:spTree>
    <p:extLst>
      <p:ext uri="{BB962C8B-B14F-4D97-AF65-F5344CB8AC3E}">
        <p14:creationId xmlns:p14="http://schemas.microsoft.com/office/powerpoint/2010/main" val="222299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0C2A4F70-0C32-4091-B752-1DFD1E7F1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ree, water, nature, valley&#10;&#10;Description automatically generated">
            <a:extLst>
              <a:ext uri="{FF2B5EF4-FFF2-40B4-BE49-F238E27FC236}">
                <a16:creationId xmlns:a16="http://schemas.microsoft.com/office/drawing/2014/main" id="{4E76126B-9809-42FD-A5E3-5AC8FEBEC64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0661" r="1" b="10662"/>
          <a:stretch/>
        </p:blipFill>
        <p:spPr>
          <a:xfrm>
            <a:off x="324249" y="314147"/>
            <a:ext cx="4583555" cy="2028511"/>
          </a:xfrm>
          <a:prstGeom prst="rect">
            <a:avLst/>
          </a:prstGeom>
        </p:spPr>
      </p:pic>
      <p:pic>
        <p:nvPicPr>
          <p:cNvPr id="3" name="Picture 2" descr="A picture containing mountain, outdoor, nature, hillside&#10;&#10;Description automatically generated">
            <a:extLst>
              <a:ext uri="{FF2B5EF4-FFF2-40B4-BE49-F238E27FC236}">
                <a16:creationId xmlns:a16="http://schemas.microsoft.com/office/drawing/2014/main" id="{1005B598-F9D4-4C37-90B3-0F83897DAF4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l="3912" r="7561" b="3"/>
          <a:stretch/>
        </p:blipFill>
        <p:spPr>
          <a:xfrm>
            <a:off x="324249" y="2417725"/>
            <a:ext cx="4583555" cy="3883082"/>
          </a:xfrm>
          <a:prstGeom prst="rect">
            <a:avLst/>
          </a:prstGeom>
        </p:spPr>
      </p:pic>
      <p:pic>
        <p:nvPicPr>
          <p:cNvPr id="34" name="Picture 33">
            <a:extLst>
              <a:ext uri="{FF2B5EF4-FFF2-40B4-BE49-F238E27FC236}">
                <a16:creationId xmlns:a16="http://schemas.microsoft.com/office/drawing/2014/main" id="{00E7B57D-06BE-430E-A0D3-01A17D81B1C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6335" r="1" b="1"/>
          <a:stretch/>
        </p:blipFill>
        <p:spPr>
          <a:xfrm>
            <a:off x="5011264" y="324495"/>
            <a:ext cx="4618912" cy="4115776"/>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77DD1FD-5E79-44EB-97C9-8A2B083557CE}"/>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148" r="12126" b="4"/>
          <a:stretch/>
        </p:blipFill>
        <p:spPr>
          <a:xfrm>
            <a:off x="9630178" y="316371"/>
            <a:ext cx="2237573" cy="2028511"/>
          </a:xfrm>
          <a:prstGeom prst="rect">
            <a:avLst/>
          </a:prstGeom>
        </p:spPr>
      </p:pic>
      <p:pic>
        <p:nvPicPr>
          <p:cNvPr id="15" name="Picture 14" descr="A picture containing building, outdoor, sky, street&#10;&#10;Description automatically generated">
            <a:extLst>
              <a:ext uri="{FF2B5EF4-FFF2-40B4-BE49-F238E27FC236}">
                <a16:creationId xmlns:a16="http://schemas.microsoft.com/office/drawing/2014/main" id="{44FEC341-C6A7-493E-89D2-A821A55ABBF3}"/>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15430" r="10843" b="-6"/>
          <a:stretch/>
        </p:blipFill>
        <p:spPr>
          <a:xfrm>
            <a:off x="9630176" y="2417727"/>
            <a:ext cx="2250442" cy="2029968"/>
          </a:xfrm>
          <a:prstGeom prst="rect">
            <a:avLst/>
          </a:prstGeom>
        </p:spPr>
      </p:pic>
      <p:pic>
        <p:nvPicPr>
          <p:cNvPr id="21" name="Picture 20">
            <a:extLst>
              <a:ext uri="{FF2B5EF4-FFF2-40B4-BE49-F238E27FC236}">
                <a16:creationId xmlns:a16="http://schemas.microsoft.com/office/drawing/2014/main" id="{6A11DEE5-6841-4170-9DCA-8814FF0D5576}"/>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1323" r="2" b="49798"/>
          <a:stretch/>
        </p:blipFill>
        <p:spPr>
          <a:xfrm>
            <a:off x="4991493" y="4544617"/>
            <a:ext cx="6876257" cy="1756190"/>
          </a:xfrm>
          <a:prstGeom prst="rect">
            <a:avLst/>
          </a:prstGeom>
        </p:spPr>
      </p:pic>
      <p:sp>
        <p:nvSpPr>
          <p:cNvPr id="4" name="TextBox 3">
            <a:extLst>
              <a:ext uri="{FF2B5EF4-FFF2-40B4-BE49-F238E27FC236}">
                <a16:creationId xmlns:a16="http://schemas.microsoft.com/office/drawing/2014/main" id="{A01B66BA-637E-4648-A32C-D344F86736DA}"/>
              </a:ext>
            </a:extLst>
          </p:cNvPr>
          <p:cNvSpPr txBox="1"/>
          <p:nvPr/>
        </p:nvSpPr>
        <p:spPr>
          <a:xfrm>
            <a:off x="2467713" y="6100752"/>
            <a:ext cx="2440091"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6" tooltip="https://www.iha.com/Short-term-rentals-Philippines-Bungalow/VnT/">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15"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
        <p:nvSpPr>
          <p:cNvPr id="7" name="TextBox 6">
            <a:extLst>
              <a:ext uri="{FF2B5EF4-FFF2-40B4-BE49-F238E27FC236}">
                <a16:creationId xmlns:a16="http://schemas.microsoft.com/office/drawing/2014/main" id="{5CF1CAF7-38BE-412F-8ECB-A96E5953C1BF}"/>
              </a:ext>
            </a:extLst>
          </p:cNvPr>
          <p:cNvSpPr txBox="1"/>
          <p:nvPr/>
        </p:nvSpPr>
        <p:spPr>
          <a:xfrm>
            <a:off x="2448477" y="2142603"/>
            <a:ext cx="2459327"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www.taraletsanywhere.com/solo-travel-guide-to-coron-palawan/">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16" tooltip="https://creativecommons.org/licenses/by-nc-nd/3.0/">
                  <a:extLst>
                    <a:ext uri="{A12FA001-AC4F-418D-AE19-62706E023703}">
                      <ahyp:hlinkClr xmlns:ahyp="http://schemas.microsoft.com/office/drawing/2018/hyperlinkcolor" val="tx"/>
                    </a:ext>
                  </a:extLst>
                </a:hlinkClick>
              </a:rPr>
              <a:t>CC BY-NC-ND</a:t>
            </a:r>
            <a:endParaRPr lang="en-CA" sz="700">
              <a:solidFill>
                <a:srgbClr val="FFFFFF"/>
              </a:solidFill>
            </a:endParaRPr>
          </a:p>
        </p:txBody>
      </p:sp>
      <p:sp>
        <p:nvSpPr>
          <p:cNvPr id="16" name="TextBox 15">
            <a:extLst>
              <a:ext uri="{FF2B5EF4-FFF2-40B4-BE49-F238E27FC236}">
                <a16:creationId xmlns:a16="http://schemas.microsoft.com/office/drawing/2014/main" id="{03618490-B5C6-4A51-B942-5FE73EFD686D}"/>
              </a:ext>
            </a:extLst>
          </p:cNvPr>
          <p:cNvSpPr txBox="1"/>
          <p:nvPr/>
        </p:nvSpPr>
        <p:spPr>
          <a:xfrm>
            <a:off x="9884958" y="6870700"/>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12" tooltip="https://en.wikipedia.org/wiki/Vigan">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17"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
        <p:nvSpPr>
          <p:cNvPr id="19" name="TextBox 18">
            <a:extLst>
              <a:ext uri="{FF2B5EF4-FFF2-40B4-BE49-F238E27FC236}">
                <a16:creationId xmlns:a16="http://schemas.microsoft.com/office/drawing/2014/main" id="{1B204D66-424A-49F2-A838-07C8C208FFD9}"/>
              </a:ext>
            </a:extLst>
          </p:cNvPr>
          <p:cNvSpPr txBox="1"/>
          <p:nvPr/>
        </p:nvSpPr>
        <p:spPr>
          <a:xfrm>
            <a:off x="7412931" y="6870700"/>
            <a:ext cx="2459327"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10" tooltip="http://eatgeektravel.wordpress.com/2012/01/10/travel-fun-ner-pilipina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16" tooltip="https://creativecommons.org/licenses/by-nc-nd/3.0/">
                  <a:extLst>
                    <a:ext uri="{A12FA001-AC4F-418D-AE19-62706E023703}">
                      <ahyp:hlinkClr xmlns:ahyp="http://schemas.microsoft.com/office/drawing/2018/hyperlinkcolor" val="tx"/>
                    </a:ext>
                  </a:extLst>
                </a:hlinkClick>
              </a:rPr>
              <a:t>CC BY-NC-ND</a:t>
            </a:r>
            <a:endParaRPr lang="en-CA" sz="700">
              <a:solidFill>
                <a:srgbClr val="FFFFFF"/>
              </a:solidFill>
            </a:endParaRPr>
          </a:p>
        </p:txBody>
      </p:sp>
      <p:sp>
        <p:nvSpPr>
          <p:cNvPr id="22" name="TextBox 21">
            <a:extLst>
              <a:ext uri="{FF2B5EF4-FFF2-40B4-BE49-F238E27FC236}">
                <a16:creationId xmlns:a16="http://schemas.microsoft.com/office/drawing/2014/main" id="{D1F84654-93A5-4703-8D45-41F356C38334}"/>
              </a:ext>
            </a:extLst>
          </p:cNvPr>
          <p:cNvSpPr txBox="1"/>
          <p:nvPr/>
        </p:nvSpPr>
        <p:spPr>
          <a:xfrm>
            <a:off x="9427659" y="6100752"/>
            <a:ext cx="2440091"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14" tooltip="http://www.s1expeditions.com/2015/03/184-hinatuan-enchanted-river.html">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15"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
        <p:nvSpPr>
          <p:cNvPr id="35" name="TextBox 34">
            <a:extLst>
              <a:ext uri="{FF2B5EF4-FFF2-40B4-BE49-F238E27FC236}">
                <a16:creationId xmlns:a16="http://schemas.microsoft.com/office/drawing/2014/main" id="{B7B29593-54C8-4C74-8DAB-9279F6B8325A}"/>
              </a:ext>
            </a:extLst>
          </p:cNvPr>
          <p:cNvSpPr txBox="1"/>
          <p:nvPr/>
        </p:nvSpPr>
        <p:spPr>
          <a:xfrm>
            <a:off x="7246349" y="4240216"/>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8" tooltip="https://en.wikipedia.org/wiki/File:White_sand_beach,_Boracay_Island_-_panoramio_(1).jpg">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17"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4219192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6B773-2B60-46EA-AB0C-A92C8DA89657}"/>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2598"/>
          <a:stretch/>
        </p:blipFill>
        <p:spPr>
          <a:xfrm>
            <a:off x="20" y="10"/>
            <a:ext cx="12191980" cy="6857990"/>
          </a:xfrm>
          <a:prstGeom prst="rect">
            <a:avLst/>
          </a:prstGeom>
        </p:spPr>
      </p:pic>
      <p:sp>
        <p:nvSpPr>
          <p:cNvPr id="2" name="Title 1">
            <a:extLst>
              <a:ext uri="{FF2B5EF4-FFF2-40B4-BE49-F238E27FC236}">
                <a16:creationId xmlns:a16="http://schemas.microsoft.com/office/drawing/2014/main" id="{65842810-1AF4-493A-9BC3-0BAFF97F6AD4}"/>
              </a:ext>
            </a:extLst>
          </p:cNvPr>
          <p:cNvSpPr>
            <a:spLocks noGrp="1"/>
          </p:cNvSpPr>
          <p:nvPr>
            <p:ph type="ctrTitle"/>
          </p:nvPr>
        </p:nvSpPr>
        <p:spPr>
          <a:xfrm>
            <a:off x="776879" y="0"/>
            <a:ext cx="10261600" cy="3564869"/>
          </a:xfrm>
        </p:spPr>
        <p:txBody>
          <a:bodyPr>
            <a:normAutofit/>
          </a:bodyPr>
          <a:lstStyle/>
          <a:p>
            <a:pPr algn="l"/>
            <a:r>
              <a:rPr lang="en-CA" sz="11500">
                <a:ln w="22225">
                  <a:solidFill>
                    <a:schemeClr val="tx1"/>
                  </a:solidFill>
                  <a:miter lim="800000"/>
                </a:ln>
                <a:noFill/>
              </a:rPr>
              <a:t>THANK YOU.</a:t>
            </a:r>
          </a:p>
        </p:txBody>
      </p:sp>
      <p:sp>
        <p:nvSpPr>
          <p:cNvPr id="3" name="Subtitle 2">
            <a:extLst>
              <a:ext uri="{FF2B5EF4-FFF2-40B4-BE49-F238E27FC236}">
                <a16:creationId xmlns:a16="http://schemas.microsoft.com/office/drawing/2014/main" id="{9DFF174D-BFBA-45A3-822D-1598824F9A25}"/>
              </a:ext>
            </a:extLst>
          </p:cNvPr>
          <p:cNvSpPr>
            <a:spLocks noGrp="1"/>
          </p:cNvSpPr>
          <p:nvPr>
            <p:ph type="subTitle" idx="1"/>
          </p:nvPr>
        </p:nvSpPr>
        <p:spPr>
          <a:xfrm>
            <a:off x="965199" y="3798278"/>
            <a:ext cx="10710985" cy="2859668"/>
          </a:xfrm>
        </p:spPr>
        <p:txBody>
          <a:bodyPr>
            <a:normAutofit fontScale="85000" lnSpcReduction="20000"/>
          </a:bodyPr>
          <a:lstStyle/>
          <a:p>
            <a:pPr algn="l"/>
            <a:r>
              <a:rPr lang="en-CA" sz="3200" spc="600">
                <a:latin typeface="+mj-lt"/>
              </a:rPr>
              <a:t>ISEC3050 ETHICS &amp; LAW IN DATA ANALYTICS(COUNTRY CASE) BY:</a:t>
            </a:r>
          </a:p>
          <a:p>
            <a:pPr algn="l"/>
            <a:r>
              <a:rPr lang="en-CA" sz="3200" spc="600">
                <a:latin typeface="+mj-lt"/>
              </a:rPr>
              <a:t>BROWNE, CHERISH</a:t>
            </a:r>
          </a:p>
          <a:p>
            <a:pPr algn="l"/>
            <a:r>
              <a:rPr lang="en-CA" sz="3200" spc="600">
                <a:latin typeface="+mj-lt"/>
              </a:rPr>
              <a:t>LU, JAMIE</a:t>
            </a:r>
          </a:p>
          <a:p>
            <a:pPr algn="l"/>
            <a:r>
              <a:rPr lang="en-CA" sz="3200" spc="600">
                <a:latin typeface="+mj-lt"/>
              </a:rPr>
              <a:t>ODEBUNMI, ISLAMIYAT</a:t>
            </a:r>
          </a:p>
          <a:p>
            <a:pPr algn="l"/>
            <a:r>
              <a:rPr lang="en-CA" sz="3200" spc="600">
                <a:latin typeface="+mj-lt"/>
              </a:rPr>
              <a:t>SMITH, LEEANN</a:t>
            </a:r>
          </a:p>
          <a:p>
            <a:pPr algn="l"/>
            <a:r>
              <a:rPr lang="en-CA" sz="3200" spc="600">
                <a:latin typeface="+mj-lt"/>
              </a:rPr>
              <a:t>DECEMBER 2020</a:t>
            </a:r>
          </a:p>
          <a:p>
            <a:pPr algn="l"/>
            <a:endParaRPr lang="en-CA" sz="3200" spc="600">
              <a:latin typeface="+mj-lt"/>
            </a:endParaRPr>
          </a:p>
          <a:p>
            <a:pPr algn="l"/>
            <a:endParaRPr lang="en-CA" sz="3200" spc="600">
              <a:latin typeface="+mj-lt"/>
            </a:endParaRPr>
          </a:p>
          <a:p>
            <a:pPr algn="l"/>
            <a:endParaRPr lang="en-CA" sz="3200"/>
          </a:p>
        </p:txBody>
      </p:sp>
      <p:sp>
        <p:nvSpPr>
          <p:cNvPr id="9" name="TextBox 8">
            <a:extLst>
              <a:ext uri="{FF2B5EF4-FFF2-40B4-BE49-F238E27FC236}">
                <a16:creationId xmlns:a16="http://schemas.microsoft.com/office/drawing/2014/main" id="{139CD445-2710-4736-878B-2CE41ECD14C2}"/>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getrealphilippines.com/2016/10/response-question-done-country/">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43099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0906C5-62DB-49D4-8533-624B48B154A1}"/>
              </a:ext>
            </a:extLst>
          </p:cNvPr>
          <p:cNvSpPr>
            <a:spLocks noGrp="1"/>
          </p:cNvSpPr>
          <p:nvPr>
            <p:ph type="title"/>
          </p:nvPr>
        </p:nvSpPr>
        <p:spPr>
          <a:xfrm>
            <a:off x="1076063" y="2830609"/>
            <a:ext cx="5124734" cy="3268639"/>
          </a:xfrm>
        </p:spPr>
        <p:txBody>
          <a:bodyPr vert="horz" lIns="91440" tIns="45720" rIns="91440" bIns="45720" rtlCol="0" anchor="ctr">
            <a:normAutofit/>
          </a:bodyPr>
          <a:lstStyle/>
          <a:p>
            <a:r>
              <a:rPr lang="en-US" sz="7200" kern="1200">
                <a:solidFill>
                  <a:schemeClr val="bg1"/>
                </a:solidFill>
                <a:latin typeface="+mj-lt"/>
                <a:ea typeface="+mj-ea"/>
                <a:cs typeface="+mj-cs"/>
              </a:rPr>
              <a:t>Questions?</a:t>
            </a:r>
          </a:p>
        </p:txBody>
      </p:sp>
      <p:grpSp>
        <p:nvGrpSpPr>
          <p:cNvPr id="23" name="Group 22">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35807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E883C-DFAA-414D-AF1C-1FE8C7DBFD46}"/>
              </a:ext>
            </a:extLst>
          </p:cNvPr>
          <p:cNvSpPr>
            <a:spLocks noGrp="1"/>
          </p:cNvSpPr>
          <p:nvPr>
            <p:ph idx="1"/>
          </p:nvPr>
        </p:nvSpPr>
        <p:spPr>
          <a:xfrm>
            <a:off x="762000" y="1010653"/>
            <a:ext cx="5314543" cy="5101389"/>
          </a:xfrm>
        </p:spPr>
        <p:txBody>
          <a:bodyPr anchor="t">
            <a:normAutofit/>
          </a:bodyPr>
          <a:lstStyle/>
          <a:p>
            <a:pPr marL="0" indent="0" algn="ctr">
              <a:buNone/>
            </a:pPr>
            <a:r>
              <a:rPr lang="en-CA" sz="3200" b="1" spc="600"/>
              <a:t>Tsismis / gossip</a:t>
            </a:r>
          </a:p>
          <a:p>
            <a:pPr lvl="1"/>
            <a:r>
              <a:rPr lang="en-CA" sz="1800"/>
              <a:t>Rumour or idle talk regarding the private or personal affairs of other individuals</a:t>
            </a:r>
          </a:p>
          <a:p>
            <a:pPr lvl="1"/>
            <a:r>
              <a:rPr lang="en-CA" sz="1800"/>
              <a:t>Has become a favorite pastime because it provides high entertainment value for little to no cost</a:t>
            </a:r>
          </a:p>
          <a:p>
            <a:pPr lvl="1"/>
            <a:r>
              <a:rPr lang="en-CA" sz="1800"/>
              <a:t>Dates back to Spanish colonial era, Spaniards noticed Filipinos going in groups and talking for hours</a:t>
            </a:r>
          </a:p>
          <a:p>
            <a:pPr lvl="1"/>
            <a:r>
              <a:rPr lang="en-CA" sz="1800"/>
              <a:t>Used as a survival mechanism, it helped build relationships and used to disclose trusted information vital to their survival.</a:t>
            </a:r>
          </a:p>
          <a:p>
            <a:pPr lvl="1"/>
            <a:r>
              <a:rPr lang="en-CA" sz="1800"/>
              <a:t>Impacts how Filipinos understand the idea of privacy</a:t>
            </a:r>
          </a:p>
          <a:p>
            <a:pPr lvl="2"/>
            <a:r>
              <a:rPr lang="en-CA" sz="1400"/>
              <a:t>Employees might share private information</a:t>
            </a:r>
          </a:p>
          <a:p>
            <a:pPr lvl="1"/>
            <a:r>
              <a:rPr lang="en-CA" sz="1800"/>
              <a:t>Can lead to destruction of an individual or organization’s reputation</a:t>
            </a:r>
          </a:p>
        </p:txBody>
      </p:sp>
      <p:sp>
        <p:nvSpPr>
          <p:cNvPr id="55" name="Freeform: Shape 3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picture containing text, vector graphics&#10;&#10;Description automatically generated">
            <a:extLst>
              <a:ext uri="{FF2B5EF4-FFF2-40B4-BE49-F238E27FC236}">
                <a16:creationId xmlns:a16="http://schemas.microsoft.com/office/drawing/2014/main" id="{DFF9B919-CA00-4EA9-BF8E-E17EB01E710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1" b="121"/>
          <a:stretch/>
        </p:blipFill>
        <p:spPr>
          <a:xfrm>
            <a:off x="6750141" y="12490"/>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4" name="TextBox 13">
            <a:extLst>
              <a:ext uri="{FF2B5EF4-FFF2-40B4-BE49-F238E27FC236}">
                <a16:creationId xmlns:a16="http://schemas.microsoft.com/office/drawing/2014/main" id="{9F53A7CA-A409-4B83-88DD-37139B4C2430}"/>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tammycookblogsbooks.blogspot.com/2012/07/proverb-about-gossip.html">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4199828180"/>
      </p:ext>
    </p:extLst>
  </p:cSld>
  <p:clrMapOvr>
    <a:overrideClrMapping bg1="dk1" tx1="lt1" bg2="dk2" tx2="lt2" accent1="accent1" accent2="accent2" accent3="accent3" accent4="accent4" accent5="accent5" accent6="accent6" hlink="hlink" folHlink="folHlink"/>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A9C84271-AC43-4A5A-A48A-407B3871B031}"/>
              </a:ext>
            </a:extLst>
          </p:cNvPr>
          <p:cNvPicPr>
            <a:picLocks noGrp="1" noChangeAspect="1"/>
          </p:cNvPicPr>
          <p:nvPr>
            <p:ph idx="1"/>
          </p:nvPr>
        </p:nvPicPr>
        <p:blipFill rotWithShape="1">
          <a:blip r:embed="rId3"/>
          <a:srcRect l="13592" r="6885"/>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748361670"/>
      </p:ext>
    </p:extLst>
  </p:cSld>
  <p:clrMapOvr>
    <a:overrideClrMapping bg1="dk1" tx1="lt1" bg2="dk2" tx2="lt2" accent1="accent1" accent2="accent2" accent3="accent3" accent4="accent4" accent5="accent5" accent6="accent6" hlink="hlink" folHlink="folHlink"/>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7" name="Straight Connector 12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52E883C-DFAA-414D-AF1C-1FE8C7DBFD46}"/>
              </a:ext>
            </a:extLst>
          </p:cNvPr>
          <p:cNvSpPr>
            <a:spLocks noGrp="1"/>
          </p:cNvSpPr>
          <p:nvPr>
            <p:ph idx="1"/>
          </p:nvPr>
        </p:nvSpPr>
        <p:spPr>
          <a:xfrm>
            <a:off x="897769" y="1909192"/>
            <a:ext cx="4586513" cy="3647710"/>
          </a:xfrm>
        </p:spPr>
        <p:txBody>
          <a:bodyPr>
            <a:normAutofit/>
          </a:bodyPr>
          <a:lstStyle/>
          <a:p>
            <a:pPr marL="0" indent="0">
              <a:buNone/>
            </a:pPr>
            <a:r>
              <a:rPr lang="en-CA" sz="2000" b="1" spc="600">
                <a:solidFill>
                  <a:schemeClr val="bg1"/>
                </a:solidFill>
              </a:rPr>
              <a:t>Utang </a:t>
            </a:r>
            <a:r>
              <a:rPr lang="en-CA" sz="2000" b="1" spc="600" err="1">
                <a:solidFill>
                  <a:schemeClr val="bg1"/>
                </a:solidFill>
              </a:rPr>
              <a:t>na</a:t>
            </a:r>
            <a:r>
              <a:rPr lang="en-CA" sz="2000" b="1" spc="600">
                <a:solidFill>
                  <a:schemeClr val="bg1"/>
                </a:solidFill>
              </a:rPr>
              <a:t> </a:t>
            </a:r>
            <a:r>
              <a:rPr lang="en-CA" sz="2000" b="1" spc="600" err="1">
                <a:solidFill>
                  <a:schemeClr val="bg1"/>
                </a:solidFill>
              </a:rPr>
              <a:t>loob</a:t>
            </a:r>
            <a:r>
              <a:rPr lang="en-CA" sz="2000" b="1" spc="600">
                <a:solidFill>
                  <a:schemeClr val="bg1"/>
                </a:solidFill>
              </a:rPr>
              <a:t> / </a:t>
            </a:r>
          </a:p>
          <a:p>
            <a:pPr marL="0" indent="0">
              <a:buNone/>
            </a:pPr>
            <a:r>
              <a:rPr lang="en-CA" sz="2000" b="1" spc="600">
                <a:solidFill>
                  <a:schemeClr val="bg1"/>
                </a:solidFill>
              </a:rPr>
              <a:t>debt of gratitude</a:t>
            </a:r>
          </a:p>
          <a:p>
            <a:pPr lvl="1"/>
            <a:r>
              <a:rPr lang="en-CA" sz="2000">
                <a:solidFill>
                  <a:schemeClr val="bg1"/>
                </a:solidFill>
              </a:rPr>
              <a:t>Sense of obligation to repay a person who has done you a favor</a:t>
            </a:r>
          </a:p>
          <a:p>
            <a:pPr lvl="1"/>
            <a:r>
              <a:rPr lang="en-CA" sz="2000">
                <a:solidFill>
                  <a:schemeClr val="bg1"/>
                </a:solidFill>
              </a:rPr>
              <a:t>Good because it shows appreciation and gratitude</a:t>
            </a:r>
          </a:p>
          <a:p>
            <a:pPr lvl="1"/>
            <a:r>
              <a:rPr lang="en-CA" sz="2000">
                <a:solidFill>
                  <a:schemeClr val="bg1"/>
                </a:solidFill>
              </a:rPr>
              <a:t>Bad because it can affect how a person acts or makes a decision</a:t>
            </a:r>
          </a:p>
          <a:p>
            <a:pPr lvl="1"/>
            <a:r>
              <a:rPr lang="en-CA" sz="2000">
                <a:solidFill>
                  <a:schemeClr val="bg1"/>
                </a:solidFill>
              </a:rPr>
              <a:t>Can lead to blind loyalty, or when the recipients see the benefactors as perfect</a:t>
            </a:r>
          </a:p>
        </p:txBody>
      </p:sp>
      <p:cxnSp>
        <p:nvCxnSpPr>
          <p:cNvPr id="129" name="Straight Connector 12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a:extLst>
              <a:ext uri="{FF2B5EF4-FFF2-40B4-BE49-F238E27FC236}">
                <a16:creationId xmlns:a16="http://schemas.microsoft.com/office/drawing/2014/main" id="{CF19AD75-14B8-4E05-9014-2515AE24AED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072" r="-1" b="7065"/>
          <a:stretch/>
        </p:blipFill>
        <p:spPr>
          <a:xfrm>
            <a:off x="6525453" y="10"/>
            <a:ext cx="5666547" cy="6857990"/>
          </a:xfrm>
          <a:prstGeom prst="rect">
            <a:avLst/>
          </a:prstGeom>
        </p:spPr>
      </p:pic>
      <p:sp>
        <p:nvSpPr>
          <p:cNvPr id="8" name="TextBox 7">
            <a:extLst>
              <a:ext uri="{FF2B5EF4-FFF2-40B4-BE49-F238E27FC236}">
                <a16:creationId xmlns:a16="http://schemas.microsoft.com/office/drawing/2014/main" id="{5E396C3B-D4B7-4D7A-9D78-211D17614EF2}"/>
              </a:ext>
            </a:extLst>
          </p:cNvPr>
          <p:cNvSpPr txBox="1"/>
          <p:nvPr/>
        </p:nvSpPr>
        <p:spPr>
          <a:xfrm>
            <a:off x="9732672" y="6657945"/>
            <a:ext cx="2459328"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toxicgas.deviantart.com/art/quot-just-following-orders-quot-209092000">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CA" sz="700">
              <a:solidFill>
                <a:srgbClr val="FFFFFF"/>
              </a:solidFill>
            </a:endParaRPr>
          </a:p>
        </p:txBody>
      </p:sp>
    </p:spTree>
    <p:extLst>
      <p:ext uri="{BB962C8B-B14F-4D97-AF65-F5344CB8AC3E}">
        <p14:creationId xmlns:p14="http://schemas.microsoft.com/office/powerpoint/2010/main" val="143666867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2" name="Rectangle 43">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983F3-C27D-43DC-96C6-6CE8369038E3}"/>
              </a:ext>
            </a:extLst>
          </p:cNvPr>
          <p:cNvSpPr>
            <a:spLocks noGrp="1"/>
          </p:cNvSpPr>
          <p:nvPr>
            <p:ph type="title"/>
          </p:nvPr>
        </p:nvSpPr>
        <p:spPr>
          <a:xfrm>
            <a:off x="6812650" y="2473339"/>
            <a:ext cx="4686346" cy="1427856"/>
          </a:xfrm>
        </p:spPr>
        <p:txBody>
          <a:bodyPr vert="horz" lIns="91440" tIns="45720" rIns="91440" bIns="45720" rtlCol="0" anchor="t">
            <a:normAutofit/>
          </a:bodyPr>
          <a:lstStyle/>
          <a:p>
            <a:r>
              <a:rPr lang="en-US" sz="8000" b="1" kern="1200">
                <a:solidFill>
                  <a:schemeClr val="bg1"/>
                </a:solidFill>
                <a:latin typeface="+mj-lt"/>
                <a:ea typeface="+mj-ea"/>
                <a:cs typeface="+mj-cs"/>
              </a:rPr>
              <a:t>E T H I C S</a:t>
            </a:r>
          </a:p>
        </p:txBody>
      </p:sp>
      <p:sp>
        <p:nvSpPr>
          <p:cNvPr id="53" name="Freeform: Shape 45">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47">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cales of Justice">
            <a:extLst>
              <a:ext uri="{FF2B5EF4-FFF2-40B4-BE49-F238E27FC236}">
                <a16:creationId xmlns:a16="http://schemas.microsoft.com/office/drawing/2014/main" id="{182FBFD5-DB96-483C-9B0E-65F283497E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41517089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CF95CF5-C936-4346-A5B6-71FC355E870D}"/>
              </a:ext>
            </a:extLst>
          </p:cNvPr>
          <p:cNvSpPr>
            <a:spLocks noGrp="1"/>
          </p:cNvSpPr>
          <p:nvPr>
            <p:ph type="title"/>
          </p:nvPr>
        </p:nvSpPr>
        <p:spPr>
          <a:xfrm>
            <a:off x="838200" y="448721"/>
            <a:ext cx="4707671" cy="1225650"/>
          </a:xfrm>
        </p:spPr>
        <p:txBody>
          <a:bodyPr anchor="b">
            <a:normAutofit/>
          </a:bodyPr>
          <a:lstStyle/>
          <a:p>
            <a:r>
              <a:rPr lang="en-CA" sz="3800">
                <a:solidFill>
                  <a:schemeClr val="bg1"/>
                </a:solidFill>
              </a:rPr>
              <a:t>MARTIAL LAW</a:t>
            </a:r>
          </a:p>
        </p:txBody>
      </p:sp>
      <p:cxnSp>
        <p:nvCxnSpPr>
          <p:cNvPr id="9"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24F5DA-28CE-425F-8DFC-78879B605259}"/>
              </a:ext>
            </a:extLst>
          </p:cNvPr>
          <p:cNvSpPr>
            <a:spLocks noGrp="1"/>
          </p:cNvSpPr>
          <p:nvPr>
            <p:ph idx="1"/>
          </p:nvPr>
        </p:nvSpPr>
        <p:spPr>
          <a:xfrm>
            <a:off x="897769" y="1909192"/>
            <a:ext cx="4586513" cy="3647710"/>
          </a:xfrm>
        </p:spPr>
        <p:txBody>
          <a:bodyPr>
            <a:normAutofit/>
          </a:bodyPr>
          <a:lstStyle/>
          <a:p>
            <a:r>
              <a:rPr lang="en-CA" sz="2000">
                <a:solidFill>
                  <a:schemeClr val="bg1"/>
                </a:solidFill>
              </a:rPr>
              <a:t>Declared when there is violent civil unrest; most countries use a different legal construct like “state of emergency”</a:t>
            </a:r>
          </a:p>
          <a:p>
            <a:r>
              <a:rPr lang="en-CA" sz="2000">
                <a:solidFill>
                  <a:schemeClr val="bg1"/>
                </a:solidFill>
              </a:rPr>
              <a:t>Imposition of martial law accompanies curfews, suspension of civil law, civil rights, habeas corpus, and the application or extension of military law or military justice to civilians.</a:t>
            </a:r>
          </a:p>
        </p:txBody>
      </p:sp>
      <p:cxnSp>
        <p:nvCxnSpPr>
          <p:cNvPr id="10"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3E5495-6659-45B4-9451-46ECCAD8879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 r="1" b="1"/>
          <a:stretch/>
        </p:blipFill>
        <p:spPr>
          <a:xfrm>
            <a:off x="6525453" y="10"/>
            <a:ext cx="5666547" cy="6857990"/>
          </a:xfrm>
          <a:prstGeom prst="rect">
            <a:avLst/>
          </a:prstGeom>
        </p:spPr>
      </p:pic>
      <p:sp>
        <p:nvSpPr>
          <p:cNvPr id="6" name="TextBox 5">
            <a:extLst>
              <a:ext uri="{FF2B5EF4-FFF2-40B4-BE49-F238E27FC236}">
                <a16:creationId xmlns:a16="http://schemas.microsoft.com/office/drawing/2014/main" id="{E8A5FF53-FF3E-47B0-9152-17272A287269}"/>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en.wikipedia.org/wiki/Philippines_Daily_Expres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905476549"/>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0CA1-9D71-4400-9895-3B98611DD779}"/>
              </a:ext>
            </a:extLst>
          </p:cNvPr>
          <p:cNvSpPr>
            <a:spLocks noGrp="1"/>
          </p:cNvSpPr>
          <p:nvPr>
            <p:ph type="title"/>
          </p:nvPr>
        </p:nvSpPr>
        <p:spPr>
          <a:xfrm>
            <a:off x="5069940" y="365124"/>
            <a:ext cx="6172200" cy="1828800"/>
          </a:xfrm>
        </p:spPr>
        <p:txBody>
          <a:bodyPr>
            <a:normAutofit/>
          </a:bodyPr>
          <a:lstStyle/>
          <a:p>
            <a:r>
              <a:rPr lang="en-CA"/>
              <a:t>MARTIAL LAW IN THE PHILIPPINES</a:t>
            </a:r>
          </a:p>
        </p:txBody>
      </p:sp>
      <p:pic>
        <p:nvPicPr>
          <p:cNvPr id="5" name="Picture 4">
            <a:extLst>
              <a:ext uri="{FF2B5EF4-FFF2-40B4-BE49-F238E27FC236}">
                <a16:creationId xmlns:a16="http://schemas.microsoft.com/office/drawing/2014/main" id="{6EF78741-C2FC-428B-8278-9798FC71E6F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6036"/>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8765D24D-8AC5-432F-BB71-5E519F5789DC}"/>
              </a:ext>
            </a:extLst>
          </p:cNvPr>
          <p:cNvSpPr>
            <a:spLocks noGrp="1"/>
          </p:cNvSpPr>
          <p:nvPr>
            <p:ph idx="1"/>
          </p:nvPr>
        </p:nvSpPr>
        <p:spPr>
          <a:xfrm>
            <a:off x="5069940" y="1899919"/>
            <a:ext cx="6172200" cy="4758025"/>
          </a:xfrm>
        </p:spPr>
        <p:txBody>
          <a:bodyPr>
            <a:normAutofit fontScale="85000" lnSpcReduction="10000"/>
          </a:bodyPr>
          <a:lstStyle/>
          <a:p>
            <a:r>
              <a:rPr lang="en-CA" sz="1800"/>
              <a:t>Marcos Regime (1965-1986)</a:t>
            </a:r>
          </a:p>
          <a:p>
            <a:r>
              <a:rPr lang="en-CA" sz="1800"/>
              <a:t>Former President Ferdinand Marcos</a:t>
            </a:r>
          </a:p>
          <a:p>
            <a:r>
              <a:rPr lang="en-US" sz="1800"/>
              <a:t>In the start of his term, the country was under the 1935 Constitution</a:t>
            </a:r>
          </a:p>
          <a:p>
            <a:pPr lvl="1"/>
            <a:r>
              <a:rPr lang="en-US" sz="1400"/>
              <a:t> president would have a term of 4 years and a maximum of 2 consecutive years in office</a:t>
            </a:r>
            <a:endParaRPr lang="en-CA" sz="1400"/>
          </a:p>
          <a:p>
            <a:r>
              <a:rPr lang="en-US" sz="1800"/>
              <a:t>In 1971, a constitutional convention was held to rewrite the 1935 Constitution. There were a lot of speculations of bribery and corruption in the convention but one issue that was very controversial was the elimination of the term limit for the President. This allowed people’s suspicions on the real reason why the convention was called.</a:t>
            </a:r>
            <a:endParaRPr lang="en-CA" sz="1800"/>
          </a:p>
          <a:p>
            <a:r>
              <a:rPr lang="en-CA" sz="1800"/>
              <a:t>A constitutional dictator</a:t>
            </a:r>
          </a:p>
          <a:p>
            <a:pPr lvl="1"/>
            <a:r>
              <a:rPr lang="en-CA" sz="1400"/>
              <a:t>Under the 1973 constitution, was able to suspend habeas corpus </a:t>
            </a:r>
            <a:r>
              <a:rPr lang="en-US" sz="1400"/>
              <a:t>place the country under martial law in the event of violence, invasion, insurrection, or rebellion.</a:t>
            </a:r>
            <a:endParaRPr lang="en-CA" sz="1400"/>
          </a:p>
          <a:p>
            <a:r>
              <a:rPr lang="en-CA" sz="1800"/>
              <a:t>Argued that Martial Law was done in response to the “communist threat” by the Communist Party of the Philippines, and the sectarian “rebellion” of the Mindanao Independence Movement (MIM)</a:t>
            </a:r>
          </a:p>
          <a:p>
            <a:r>
              <a:rPr lang="en-CA" sz="1800"/>
              <a:t>Suspended Habeas Corpus and the 1935 Constitution, dissolved Congress, </a:t>
            </a:r>
            <a:r>
              <a:rPr lang="en-US" sz="1800"/>
              <a:t>padlocked the doors to the Batasang Pambansa, and assumed both legislative and executive powers.</a:t>
            </a:r>
            <a:endParaRPr lang="en-CA" sz="1800"/>
          </a:p>
        </p:txBody>
      </p:sp>
      <p:sp>
        <p:nvSpPr>
          <p:cNvPr id="6" name="TextBox 5">
            <a:extLst>
              <a:ext uri="{FF2B5EF4-FFF2-40B4-BE49-F238E27FC236}">
                <a16:creationId xmlns:a16="http://schemas.microsoft.com/office/drawing/2014/main" id="{BC35309D-5BC2-40D4-B691-037B6292B1FE}"/>
              </a:ext>
            </a:extLst>
          </p:cNvPr>
          <p:cNvSpPr txBox="1"/>
          <p:nvPr/>
        </p:nvSpPr>
        <p:spPr>
          <a:xfrm>
            <a:off x="2332691"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en.wikipedia.org/wiki/File:Ferdinand_Marcos_at_the_White_House.jpg">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3447408381"/>
      </p:ext>
    </p:extLst>
  </p:cSld>
  <p:clrMapOvr>
    <a:overrideClrMapping bg1="dk1" tx1="lt1" bg2="dk2" tx2="lt2" accent1="accent1" accent2="accent2" accent3="accent3" accent4="accent4" accent5="accent5" accent6="accent6" hlink="hlink" folHlink="folHlink"/>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35</Slides>
  <Notes>13</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PHILIPPINES</vt:lpstr>
      <vt:lpstr>INTRODUCTION</vt:lpstr>
      <vt:lpstr>FILIPINO CULTURE</vt:lpstr>
      <vt:lpstr>PowerPoint Presentation</vt:lpstr>
      <vt:lpstr>PowerPoint Presentation</vt:lpstr>
      <vt:lpstr>PowerPoint Presentation</vt:lpstr>
      <vt:lpstr>E T H I C S</vt:lpstr>
      <vt:lpstr>MARTIAL LAW</vt:lpstr>
      <vt:lpstr>MARTIAL LAW IN THE PHILIPPINES</vt:lpstr>
      <vt:lpstr>AQUINO ADMINISTRATION (February 25, 1986 – June 30, 1992)</vt:lpstr>
      <vt:lpstr>PREAMBLE</vt:lpstr>
      <vt:lpstr>Ethical Regulations</vt:lpstr>
      <vt:lpstr>LEGISLATION</vt:lpstr>
      <vt:lpstr>L  A  W  S</vt:lpstr>
      <vt:lpstr>Arroyo Administration January 20, 2001 to June 30, 2010</vt:lpstr>
      <vt:lpstr>WRIT OF AMPARO</vt:lpstr>
      <vt:lpstr>WRIT OF AMPARO</vt:lpstr>
      <vt:lpstr>WRIT OF HABEAS DATA</vt:lpstr>
      <vt:lpstr>WRIT OF HABEAS DATA</vt:lpstr>
      <vt:lpstr>Data Privacy Act of 2012</vt:lpstr>
      <vt:lpstr>Data Privacy Act of 2012</vt:lpstr>
      <vt:lpstr>Data Privacy Act of 2012</vt:lpstr>
      <vt:lpstr>ANTI-TERROR LAW</vt:lpstr>
      <vt:lpstr>ANTI-TERROR LAW</vt:lpstr>
      <vt:lpstr>PowerPoint Presentation</vt:lpstr>
      <vt:lpstr>CASES</vt:lpstr>
      <vt:lpstr>THE SECRETARY OF NATIONAL DEFENSE, THE CHIEF OF STAFF, ARMED FORCES OF THE PHILIPPINES, petitioners,  vs. RAYMOND MANALO and REYNALDO MANALO, respondents.</vt:lpstr>
      <vt:lpstr>Rodriguez Vs. Macapagal-Arroyo</vt:lpstr>
      <vt:lpstr>NATIONAL UNION OF PEOPLE’S LAWYERS (NUPL), PETITIONERS VS. PRESIDENT RODRIGO DUTERTE, RESPONDENT</vt:lpstr>
      <vt:lpstr>SENATOR LEILA DE LIMA VS. PRESIDENT RODRIGO DUTERTE, RESPONDENT</vt:lpstr>
      <vt:lpstr>Secretary Leila De Lima, Director Nonnatus Rojas and Deputy Director Reynaldo Esmeralda, petitioners Vs. Magtanggol Gatdula, respondent  </vt:lpstr>
      <vt:lpstr>CONCLUSION</vt:lpstr>
      <vt:lpstr>PowerPoint Presentation</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PHILIPPINES</dc:title>
  <dc:creator>Cherish Browne</dc:creator>
  <cp:revision>1</cp:revision>
  <dcterms:created xsi:type="dcterms:W3CDTF">2020-12-03T00:32:57Z</dcterms:created>
  <dcterms:modified xsi:type="dcterms:W3CDTF">2020-12-03T14:08:40Z</dcterms:modified>
</cp:coreProperties>
</file>